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4.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6.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7.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8.xml" ContentType="application/vnd.openxmlformats-officedocument.theme+xml"/>
  <Override PartName="/ppt/slideLayouts/slideLayout35.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9.xml" ContentType="application/vnd.openxmlformats-officedocument.presentationml.notesSlide+xml"/>
  <Override PartName="/ppt/charts/chartEx1.xml" ContentType="application/vnd.ms-office.chartex+xml"/>
  <Override PartName="/ppt/charts/style6.xml" ContentType="application/vnd.ms-office.chartstyle+xml"/>
  <Override PartName="/ppt/charts/colors6.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4"/>
    <p:sldMasterId id="2147483752" r:id="rId5"/>
    <p:sldMasterId id="2147483759" r:id="rId6"/>
    <p:sldMasterId id="2147483771" r:id="rId7"/>
    <p:sldMasterId id="2147483765" r:id="rId8"/>
    <p:sldMasterId id="2147483744" r:id="rId9"/>
    <p:sldMasterId id="2147483739" r:id="rId10"/>
    <p:sldMasterId id="2147483735" r:id="rId11"/>
    <p:sldMasterId id="2147483734" r:id="rId12"/>
  </p:sldMasterIdLst>
  <p:notesMasterIdLst>
    <p:notesMasterId r:id="rId40"/>
  </p:notesMasterIdLst>
  <p:sldIdLst>
    <p:sldId id="1542" r:id="rId13"/>
    <p:sldId id="1545" r:id="rId14"/>
    <p:sldId id="1581" r:id="rId15"/>
    <p:sldId id="1554" r:id="rId16"/>
    <p:sldId id="1557" r:id="rId17"/>
    <p:sldId id="1558" r:id="rId18"/>
    <p:sldId id="1563" r:id="rId19"/>
    <p:sldId id="1556" r:id="rId20"/>
    <p:sldId id="1564" r:id="rId21"/>
    <p:sldId id="1578" r:id="rId22"/>
    <p:sldId id="1566" r:id="rId23"/>
    <p:sldId id="1567" r:id="rId24"/>
    <p:sldId id="1568" r:id="rId25"/>
    <p:sldId id="1575" r:id="rId26"/>
    <p:sldId id="1574" r:id="rId27"/>
    <p:sldId id="1559" r:id="rId28"/>
    <p:sldId id="1582" r:id="rId29"/>
    <p:sldId id="1580" r:id="rId30"/>
    <p:sldId id="1573" r:id="rId31"/>
    <p:sldId id="1576" r:id="rId32"/>
    <p:sldId id="1577" r:id="rId33"/>
    <p:sldId id="1550" r:id="rId34"/>
    <p:sldId id="1579" r:id="rId35"/>
    <p:sldId id="1528" r:id="rId36"/>
    <p:sldId id="1552" r:id="rId37"/>
    <p:sldId id="261" r:id="rId38"/>
    <p:sldId id="1548" r:id="rId39"/>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pos="3931">
          <p15:clr>
            <a:srgbClr val="A4A3A4"/>
          </p15:clr>
        </p15:guide>
        <p15:guide id="6" orient="horz" pos="3181">
          <p15:clr>
            <a:srgbClr val="A4A3A4"/>
          </p15:clr>
        </p15:guide>
        <p15:guide id="7" orient="horz" pos="2455">
          <p15:clr>
            <a:srgbClr val="A4A3A4"/>
          </p15:clr>
        </p15:guide>
        <p15:guide id="8" orient="horz" pos="1729">
          <p15:clr>
            <a:srgbClr val="A4A3A4"/>
          </p15:clr>
        </p15:guide>
        <p15:guide id="9" orient="horz" pos="1003">
          <p15:clr>
            <a:srgbClr val="A4A3A4"/>
          </p15:clr>
        </p15:guide>
        <p15:guide id="10" orient="horz" pos="390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9B9B"/>
    <a:srgbClr val="BF8700"/>
    <a:srgbClr val="FFB400"/>
    <a:srgbClr val="2EC0F9"/>
    <a:srgbClr val="7AB165"/>
    <a:srgbClr val="92D050"/>
    <a:srgbClr val="555AFF"/>
    <a:srgbClr val="373737"/>
    <a:srgbClr val="CACED4"/>
    <a:srgbClr val="C3E1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1ED0BE-C06E-4BA7-925B-C757B67C5A1D}" v="365" dt="2022-09-05T01:04:36.6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82" autoAdjust="0"/>
    <p:restoredTop sz="88319" autoAdjust="0"/>
  </p:normalViewPr>
  <p:slideViewPr>
    <p:cSldViewPr snapToGrid="0">
      <p:cViewPr varScale="1">
        <p:scale>
          <a:sx n="56" d="100"/>
          <a:sy n="56" d="100"/>
        </p:scale>
        <p:origin x="948" y="40"/>
      </p:cViewPr>
      <p:guideLst>
        <p:guide pos="3931"/>
        <p:guide orient="horz" pos="3181"/>
        <p:guide orient="horz" pos="2455"/>
        <p:guide orient="horz" pos="1729"/>
        <p:guide orient="horz" pos="1003"/>
        <p:guide orient="horz" pos="3906"/>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notesMaster" Target="notesMasters/notesMaster1.xml"/><Relationship Id="rId45"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20" Type="http://schemas.openxmlformats.org/officeDocument/2006/relationships/slide" Target="slides/slide8.xml"/><Relationship Id="rId4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jjbel\Downloads\Global%20Resul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jjbel\Downloads\Global%20Result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jjbel\Downloads\Global%20Result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jjbel\Downloads\Global%20Result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jjbel\Downloads\Global%20Results.xlsx" TargetMode="External"/><Relationship Id="rId2" Type="http://schemas.microsoft.com/office/2011/relationships/chartColorStyle" Target="colors5.xml"/><Relationship Id="rId1" Type="http://schemas.microsoft.com/office/2011/relationships/chartStyle" Target="style5.xml"/></Relationships>
</file>

<file path=ppt/charts/_rels/chartEx1.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file:///C:\Users\jjbel\Downloads\Global%20Resul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t>Environment</a:t>
            </a:r>
            <a:r>
              <a:rPr lang="en-US" b="1" baseline="0"/>
              <a:t> vs. MIP Agent's Objective</a:t>
            </a:r>
            <a:endParaRPr lang="en-US" b="1"/>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v>Env</c:v>
          </c:tx>
          <c:spPr>
            <a:solidFill>
              <a:schemeClr val="accent1">
                <a:lumMod val="40000"/>
                <a:lumOff val="60000"/>
              </a:schemeClr>
            </a:solidFill>
            <a:ln>
              <a:solidFill>
                <a:schemeClr val="accent1">
                  <a:lumMod val="50000"/>
                </a:schemeClr>
              </a:solidFill>
            </a:ln>
            <a:effectLst/>
          </c:spPr>
          <c:invertIfNegative val="0"/>
          <c:cat>
            <c:strRef>
              <c:f>'Graphics NI'!$B$3:$B$15</c:f>
              <c:strCache>
                <c:ptCount val="13"/>
                <c:pt idx="0">
                  <c:v>Fix 1</c:v>
                </c:pt>
                <c:pt idx="1">
                  <c:v>Fix 2</c:v>
                </c:pt>
                <c:pt idx="2">
                  <c:v>Fix 3</c:v>
                </c:pt>
                <c:pt idx="3">
                  <c:v>Fix 5</c:v>
                </c:pt>
                <c:pt idx="4">
                  <c:v>Rch 99</c:v>
                </c:pt>
                <c:pt idx="5">
                  <c:v>Rch 80</c:v>
                </c:pt>
                <c:pt idx="6">
                  <c:v>Rch 70</c:v>
                </c:pt>
                <c:pt idx="7">
                  <c:v>Rch 60</c:v>
                </c:pt>
                <c:pt idx="8">
                  <c:v>Rnd 100</c:v>
                </c:pt>
                <c:pt idx="9">
                  <c:v>Rnd 85</c:v>
                </c:pt>
                <c:pt idx="10">
                  <c:v>Rnd 70</c:v>
                </c:pt>
                <c:pt idx="11">
                  <c:v>Rnd 55</c:v>
                </c:pt>
                <c:pt idx="12">
                  <c:v>Rnd 40</c:v>
                </c:pt>
              </c:strCache>
            </c:strRef>
          </c:cat>
          <c:val>
            <c:numRef>
              <c:f>'Graphics NI'!$D$3:$D$15</c:f>
              <c:numCache>
                <c:formatCode>0.000</c:formatCode>
                <c:ptCount val="13"/>
                <c:pt idx="0">
                  <c:v>165.057380032937</c:v>
                </c:pt>
                <c:pt idx="1">
                  <c:v>85.122205226922105</c:v>
                </c:pt>
                <c:pt idx="2">
                  <c:v>56.748136817948101</c:v>
                </c:pt>
                <c:pt idx="3">
                  <c:v>30.123347000737699</c:v>
                </c:pt>
                <c:pt idx="4">
                  <c:v>85.122205226922105</c:v>
                </c:pt>
                <c:pt idx="5">
                  <c:v>104.984056896784</c:v>
                </c:pt>
                <c:pt idx="6">
                  <c:v>72.049000748040299</c:v>
                </c:pt>
                <c:pt idx="7">
                  <c:v>47.413175760369697</c:v>
                </c:pt>
                <c:pt idx="8">
                  <c:v>171.73219371473201</c:v>
                </c:pt>
                <c:pt idx="9">
                  <c:v>142.545155726665</c:v>
                </c:pt>
                <c:pt idx="10">
                  <c:v>111.821459954101</c:v>
                </c:pt>
                <c:pt idx="11">
                  <c:v>81.390478574114894</c:v>
                </c:pt>
                <c:pt idx="12">
                  <c:v>63.422950499742903</c:v>
                </c:pt>
              </c:numCache>
            </c:numRef>
          </c:val>
          <c:extLst>
            <c:ext xmlns:c16="http://schemas.microsoft.com/office/drawing/2014/chart" uri="{C3380CC4-5D6E-409C-BE32-E72D297353CC}">
              <c16:uniqueId val="{00000000-4586-42A8-9C43-CA92E10EB030}"/>
            </c:ext>
          </c:extLst>
        </c:ser>
        <c:ser>
          <c:idx val="1"/>
          <c:order val="1"/>
          <c:tx>
            <c:v>MIP</c:v>
          </c:tx>
          <c:spPr>
            <a:solidFill>
              <a:schemeClr val="tx1">
                <a:lumMod val="50000"/>
                <a:lumOff val="50000"/>
              </a:schemeClr>
            </a:solidFill>
            <a:ln>
              <a:solidFill>
                <a:schemeClr val="tx1"/>
              </a:solidFill>
            </a:ln>
            <a:effectLst/>
          </c:spPr>
          <c:invertIfNegative val="0"/>
          <c:val>
            <c:numRef>
              <c:f>'Graphics NI'!$F$3:$F$15</c:f>
              <c:numCache>
                <c:formatCode>0.000</c:formatCode>
                <c:ptCount val="13"/>
                <c:pt idx="0">
                  <c:v>179.56959677204901</c:v>
                </c:pt>
                <c:pt idx="1">
                  <c:v>86.122205226922205</c:v>
                </c:pt>
                <c:pt idx="2">
                  <c:v>56.748136817945699</c:v>
                </c:pt>
                <c:pt idx="3">
                  <c:v>34.048882090769702</c:v>
                </c:pt>
                <c:pt idx="4">
                  <c:v>86.122205226921295</c:v>
                </c:pt>
                <c:pt idx="5">
                  <c:v>123.496273635896</c:v>
                </c:pt>
                <c:pt idx="6">
                  <c:v>86.447391545127303</c:v>
                </c:pt>
                <c:pt idx="7">
                  <c:v>74.097764181537698</c:v>
                </c:pt>
                <c:pt idx="8">
                  <c:v>186.24441045384401</c:v>
                </c:pt>
                <c:pt idx="9">
                  <c:v>160.545155726665</c:v>
                </c:pt>
                <c:pt idx="10">
                  <c:v>117.821459954101</c:v>
                </c:pt>
                <c:pt idx="11">
                  <c:v>86.447391545127402</c:v>
                </c:pt>
                <c:pt idx="12">
                  <c:v>66.422950499742896</c:v>
                </c:pt>
              </c:numCache>
            </c:numRef>
          </c:val>
          <c:extLst>
            <c:ext xmlns:c16="http://schemas.microsoft.com/office/drawing/2014/chart" uri="{C3380CC4-5D6E-409C-BE32-E72D297353CC}">
              <c16:uniqueId val="{00000001-4586-42A8-9C43-CA92E10EB030}"/>
            </c:ext>
          </c:extLst>
        </c:ser>
        <c:dLbls>
          <c:showLegendKey val="0"/>
          <c:showVal val="0"/>
          <c:showCatName val="0"/>
          <c:showSerName val="0"/>
          <c:showPercent val="0"/>
          <c:showBubbleSize val="0"/>
        </c:dLbls>
        <c:gapWidth val="219"/>
        <c:overlap val="-27"/>
        <c:axId val="1196718832"/>
        <c:axId val="1196719664"/>
      </c:barChart>
      <c:catAx>
        <c:axId val="1196718832"/>
        <c:scaling>
          <c:orientation val="minMax"/>
        </c:scaling>
        <c:delete val="0"/>
        <c:axPos val="b"/>
        <c:title>
          <c:tx>
            <c:rich>
              <a:bodyPr rot="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r>
                  <a:rPr lang="en-US" sz="1100" b="1"/>
                  <a:t>Policy</a:t>
                </a:r>
              </a:p>
            </c:rich>
          </c:tx>
          <c:overlay val="0"/>
          <c:spPr>
            <a:noFill/>
            <a:ln>
              <a:noFill/>
            </a:ln>
            <a:effectLst/>
          </c:spPr>
          <c:txPr>
            <a:bodyPr rot="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96719664"/>
        <c:crosses val="autoZero"/>
        <c:auto val="1"/>
        <c:lblAlgn val="ctr"/>
        <c:lblOffset val="100"/>
        <c:noMultiLvlLbl val="0"/>
      </c:catAx>
      <c:valAx>
        <c:axId val="11967196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b="1"/>
                  <a:t>Agent's Objective</a:t>
                </a:r>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96718832"/>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t>Environment</a:t>
            </a:r>
            <a:r>
              <a:rPr lang="en-US" b="1" baseline="0"/>
              <a:t> vs. MIP Government's Objective</a:t>
            </a:r>
            <a:endParaRPr lang="en-US" b="1"/>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v>Env</c:v>
          </c:tx>
          <c:spPr>
            <a:solidFill>
              <a:schemeClr val="accent4">
                <a:lumMod val="40000"/>
                <a:lumOff val="60000"/>
              </a:schemeClr>
            </a:solidFill>
            <a:ln>
              <a:solidFill>
                <a:schemeClr val="accent4">
                  <a:lumMod val="75000"/>
                </a:schemeClr>
              </a:solidFill>
            </a:ln>
            <a:effectLst/>
          </c:spPr>
          <c:invertIfNegative val="0"/>
          <c:cat>
            <c:strRef>
              <c:f>'Graphics NI'!$B$3:$B$15</c:f>
              <c:strCache>
                <c:ptCount val="13"/>
                <c:pt idx="0">
                  <c:v>Fix 1</c:v>
                </c:pt>
                <c:pt idx="1">
                  <c:v>Fix 2</c:v>
                </c:pt>
                <c:pt idx="2">
                  <c:v>Fix 3</c:v>
                </c:pt>
                <c:pt idx="3">
                  <c:v>Fix 5</c:v>
                </c:pt>
                <c:pt idx="4">
                  <c:v>Rch 99</c:v>
                </c:pt>
                <c:pt idx="5">
                  <c:v>Rch 80</c:v>
                </c:pt>
                <c:pt idx="6">
                  <c:v>Rch 70</c:v>
                </c:pt>
                <c:pt idx="7">
                  <c:v>Rch 60</c:v>
                </c:pt>
                <c:pt idx="8">
                  <c:v>Rnd 100</c:v>
                </c:pt>
                <c:pt idx="9">
                  <c:v>Rnd 85</c:v>
                </c:pt>
                <c:pt idx="10">
                  <c:v>Rnd 70</c:v>
                </c:pt>
                <c:pt idx="11">
                  <c:v>Rnd 55</c:v>
                </c:pt>
                <c:pt idx="12">
                  <c:v>Rnd 40</c:v>
                </c:pt>
              </c:strCache>
            </c:strRef>
          </c:cat>
          <c:val>
            <c:numRef>
              <c:f>'Graphics NI'!$C$3:$C$15</c:f>
              <c:numCache>
                <c:formatCode>General</c:formatCode>
                <c:ptCount val="13"/>
                <c:pt idx="0">
                  <c:v>29535</c:v>
                </c:pt>
                <c:pt idx="1">
                  <c:v>29895</c:v>
                </c:pt>
                <c:pt idx="2">
                  <c:v>29535</c:v>
                </c:pt>
                <c:pt idx="3">
                  <c:v>23649</c:v>
                </c:pt>
                <c:pt idx="4">
                  <c:v>29940</c:v>
                </c:pt>
                <c:pt idx="5">
                  <c:v>29535</c:v>
                </c:pt>
                <c:pt idx="6">
                  <c:v>29310</c:v>
                </c:pt>
                <c:pt idx="7">
                  <c:v>26910</c:v>
                </c:pt>
                <c:pt idx="8">
                  <c:v>29535</c:v>
                </c:pt>
                <c:pt idx="9">
                  <c:v>29940</c:v>
                </c:pt>
                <c:pt idx="10">
                  <c:v>29940</c:v>
                </c:pt>
                <c:pt idx="11">
                  <c:v>29535</c:v>
                </c:pt>
                <c:pt idx="12">
                  <c:v>29535</c:v>
                </c:pt>
              </c:numCache>
            </c:numRef>
          </c:val>
          <c:extLst>
            <c:ext xmlns:c16="http://schemas.microsoft.com/office/drawing/2014/chart" uri="{C3380CC4-5D6E-409C-BE32-E72D297353CC}">
              <c16:uniqueId val="{00000000-F1EA-4C79-AFCE-947637D06151}"/>
            </c:ext>
          </c:extLst>
        </c:ser>
        <c:ser>
          <c:idx val="1"/>
          <c:order val="1"/>
          <c:tx>
            <c:v>MIP</c:v>
          </c:tx>
          <c:spPr>
            <a:solidFill>
              <a:schemeClr val="accent6">
                <a:lumMod val="40000"/>
                <a:lumOff val="60000"/>
              </a:schemeClr>
            </a:solidFill>
            <a:ln>
              <a:solidFill>
                <a:schemeClr val="accent6">
                  <a:lumMod val="50000"/>
                </a:schemeClr>
              </a:solidFill>
            </a:ln>
            <a:effectLst/>
          </c:spPr>
          <c:invertIfNegative val="0"/>
          <c:val>
            <c:numRef>
              <c:f>'Graphics NI'!$E$3:$E$15</c:f>
              <c:numCache>
                <c:formatCode>General</c:formatCode>
                <c:ptCount val="13"/>
                <c:pt idx="0">
                  <c:v>29940</c:v>
                </c:pt>
                <c:pt idx="1">
                  <c:v>29895</c:v>
                </c:pt>
                <c:pt idx="2">
                  <c:v>29535</c:v>
                </c:pt>
                <c:pt idx="3">
                  <c:v>26910</c:v>
                </c:pt>
                <c:pt idx="4">
                  <c:v>29895</c:v>
                </c:pt>
                <c:pt idx="5">
                  <c:v>29580</c:v>
                </c:pt>
                <c:pt idx="6">
                  <c:v>29310</c:v>
                </c:pt>
                <c:pt idx="7">
                  <c:v>26955</c:v>
                </c:pt>
                <c:pt idx="8">
                  <c:v>29940</c:v>
                </c:pt>
                <c:pt idx="9">
                  <c:v>29850</c:v>
                </c:pt>
                <c:pt idx="10">
                  <c:v>29037</c:v>
                </c:pt>
                <c:pt idx="11">
                  <c:v>27045</c:v>
                </c:pt>
                <c:pt idx="12">
                  <c:v>27951</c:v>
                </c:pt>
              </c:numCache>
            </c:numRef>
          </c:val>
          <c:extLst>
            <c:ext xmlns:c16="http://schemas.microsoft.com/office/drawing/2014/chart" uri="{C3380CC4-5D6E-409C-BE32-E72D297353CC}">
              <c16:uniqueId val="{00000001-F1EA-4C79-AFCE-947637D06151}"/>
            </c:ext>
          </c:extLst>
        </c:ser>
        <c:dLbls>
          <c:showLegendKey val="0"/>
          <c:showVal val="0"/>
          <c:showCatName val="0"/>
          <c:showSerName val="0"/>
          <c:showPercent val="0"/>
          <c:showBubbleSize val="0"/>
        </c:dLbls>
        <c:gapWidth val="219"/>
        <c:overlap val="-27"/>
        <c:axId val="1196718832"/>
        <c:axId val="1196719664"/>
      </c:barChart>
      <c:catAx>
        <c:axId val="1196718832"/>
        <c:scaling>
          <c:orientation val="minMax"/>
        </c:scaling>
        <c:delete val="0"/>
        <c:axPos val="b"/>
        <c:title>
          <c:tx>
            <c:rich>
              <a:bodyPr rot="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r>
                  <a:rPr lang="en-US" sz="1100" b="1"/>
                  <a:t>Policy</a:t>
                </a:r>
              </a:p>
            </c:rich>
          </c:tx>
          <c:overlay val="0"/>
          <c:spPr>
            <a:noFill/>
            <a:ln>
              <a:noFill/>
            </a:ln>
            <a:effectLst/>
          </c:spPr>
          <c:txPr>
            <a:bodyPr rot="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96719664"/>
        <c:crosses val="autoZero"/>
        <c:auto val="1"/>
        <c:lblAlgn val="ctr"/>
        <c:lblOffset val="100"/>
        <c:noMultiLvlLbl val="0"/>
      </c:catAx>
      <c:valAx>
        <c:axId val="11967196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b="1"/>
                  <a:t>Government's Objective</a:t>
                </a:r>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96718832"/>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n-US" sz="2000" b="1" baseline="0" dirty="0"/>
              <a:t>Comparison of Policies</a:t>
            </a:r>
            <a:endParaRPr lang="en-US" sz="2000" b="1" dirty="0"/>
          </a:p>
        </c:rich>
      </c:tx>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Base Incentives</c:v>
          </c:tx>
          <c:spPr>
            <a:ln w="25400" cap="rnd">
              <a:noFill/>
              <a:round/>
            </a:ln>
            <a:effectLst/>
          </c:spPr>
          <c:marker>
            <c:symbol val="circle"/>
            <c:size val="8"/>
            <c:spPr>
              <a:solidFill>
                <a:schemeClr val="accent1"/>
              </a:solidFill>
              <a:ln w="9525">
                <a:solidFill>
                  <a:schemeClr val="accent4">
                    <a:lumMod val="50000"/>
                  </a:schemeClr>
                </a:solidFill>
              </a:ln>
              <a:effectLst/>
            </c:spPr>
          </c:marker>
          <c:dLbls>
            <c:dLbl>
              <c:idx val="0"/>
              <c:tx>
                <c:rich>
                  <a:bodyPr/>
                  <a:lstStyle/>
                  <a:p>
                    <a:fld id="{F47BAB97-AE2F-48C9-AA37-E714588BA1F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6042-43B8-B743-F778CCE8BABF}"/>
                </c:ext>
              </c:extLst>
            </c:dLbl>
            <c:dLbl>
              <c:idx val="1"/>
              <c:layout>
                <c:manualLayout>
                  <c:x val="-4.7649204844488327E-2"/>
                  <c:y val="-8.1461336443041252E-2"/>
                </c:manualLayout>
              </c:layout>
              <c:tx>
                <c:rich>
                  <a:bodyPr/>
                  <a:lstStyle/>
                  <a:p>
                    <a:fld id="{00426C51-7C57-4E1F-BE1E-D678EEB0FFDB}"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6042-43B8-B743-F778CCE8BABF}"/>
                </c:ext>
              </c:extLst>
            </c:dLbl>
            <c:dLbl>
              <c:idx val="2"/>
              <c:layout>
                <c:manualLayout>
                  <c:x val="-8.6527954745028543E-2"/>
                  <c:y val="-1.7290578082014101E-2"/>
                </c:manualLayout>
              </c:layout>
              <c:tx>
                <c:rich>
                  <a:bodyPr/>
                  <a:lstStyle/>
                  <a:p>
                    <a:fld id="{60B73C20-B7D4-4651-BA25-B1E6C8F45574}"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6042-43B8-B743-F778CCE8BABF}"/>
                </c:ext>
              </c:extLst>
            </c:dLbl>
            <c:dLbl>
              <c:idx val="3"/>
              <c:tx>
                <c:rich>
                  <a:bodyPr/>
                  <a:lstStyle/>
                  <a:p>
                    <a:fld id="{64666ED4-19E7-4314-B3A4-D3C08089DF5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6042-43B8-B743-F778CCE8BABF}"/>
                </c:ext>
              </c:extLst>
            </c:dLbl>
            <c:dLbl>
              <c:idx val="4"/>
              <c:layout>
                <c:manualLayout>
                  <c:x val="-9.9443610334820895E-2"/>
                  <c:y val="-4.7230698242114823E-2"/>
                </c:manualLayout>
              </c:layout>
              <c:tx>
                <c:rich>
                  <a:bodyPr/>
                  <a:lstStyle/>
                  <a:p>
                    <a:fld id="{6195894E-34CA-4801-BC3D-14AD9E47664D}"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6042-43B8-B743-F778CCE8BABF}"/>
                </c:ext>
              </c:extLst>
            </c:dLbl>
            <c:dLbl>
              <c:idx val="5"/>
              <c:layout>
                <c:manualLayout>
                  <c:x val="-4.7524992736291932E-2"/>
                  <c:y val="3.2743151500678531E-2"/>
                </c:manualLayout>
              </c:layout>
              <c:tx>
                <c:rich>
                  <a:bodyPr/>
                  <a:lstStyle/>
                  <a:p>
                    <a:fld id="{7DA0206A-EFA6-4BD6-8D82-07CC0A123B88}"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6042-43B8-B743-F778CCE8BABF}"/>
                </c:ext>
              </c:extLst>
            </c:dLbl>
            <c:dLbl>
              <c:idx val="6"/>
              <c:layout>
                <c:manualLayout>
                  <c:x val="-8.5771701025415911E-2"/>
                  <c:y val="4.3642685832423603E-2"/>
                </c:manualLayout>
              </c:layout>
              <c:tx>
                <c:rich>
                  <a:bodyPr/>
                  <a:lstStyle/>
                  <a:p>
                    <a:fld id="{EE1FF85A-F36F-4FB2-AE3E-361FB52D0A55}"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6042-43B8-B743-F778CCE8BABF}"/>
                </c:ext>
              </c:extLst>
            </c:dLbl>
            <c:dLbl>
              <c:idx val="7"/>
              <c:layout>
                <c:manualLayout>
                  <c:x val="-3.5854176338006853E-2"/>
                  <c:y val="3.5945105160531683E-2"/>
                </c:manualLayout>
              </c:layout>
              <c:tx>
                <c:rich>
                  <a:bodyPr/>
                  <a:lstStyle/>
                  <a:p>
                    <a:fld id="{EAACEA83-849E-4F51-865D-CFEFAB4C33B5}"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6042-43B8-B743-F778CCE8BABF}"/>
                </c:ext>
              </c:extLst>
            </c:dLbl>
            <c:dLbl>
              <c:idx val="8"/>
              <c:layout>
                <c:manualLayout>
                  <c:x val="-2.3914169285230442E-2"/>
                  <c:y val="5.106797850646734E-2"/>
                </c:manualLayout>
              </c:layout>
              <c:tx>
                <c:rich>
                  <a:bodyPr/>
                  <a:lstStyle/>
                  <a:p>
                    <a:fld id="{A1C03FC1-156D-4401-A176-BD3F8C15D828}"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6042-43B8-B743-F778CCE8BABF}"/>
                </c:ext>
              </c:extLst>
            </c:dLbl>
            <c:dLbl>
              <c:idx val="9"/>
              <c:tx>
                <c:rich>
                  <a:bodyPr/>
                  <a:lstStyle/>
                  <a:p>
                    <a:fld id="{7DB99997-4439-4E35-B3E5-6F6BC8655F7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6042-43B8-B743-F778CCE8BABF}"/>
                </c:ext>
              </c:extLst>
            </c:dLbl>
            <c:dLbl>
              <c:idx val="10"/>
              <c:tx>
                <c:rich>
                  <a:bodyPr/>
                  <a:lstStyle/>
                  <a:p>
                    <a:fld id="{792D42D8-C34B-442D-ADBD-6F8C2B6E203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6042-43B8-B743-F778CCE8BABF}"/>
                </c:ext>
              </c:extLst>
            </c:dLbl>
            <c:dLbl>
              <c:idx val="11"/>
              <c:layout>
                <c:manualLayout>
                  <c:x val="-3.4861118261808162E-2"/>
                  <c:y val="5.1204112766510712E-2"/>
                </c:manualLayout>
              </c:layout>
              <c:tx>
                <c:rich>
                  <a:bodyPr/>
                  <a:lstStyle/>
                  <a:p>
                    <a:fld id="{12C4E406-43BE-45A2-81D0-343C965A4C92}"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6042-43B8-B743-F778CCE8BABF}"/>
                </c:ext>
              </c:extLst>
            </c:dLbl>
            <c:dLbl>
              <c:idx val="12"/>
              <c:layout>
                <c:manualLayout>
                  <c:x val="-8.7448024433421812E-2"/>
                  <c:y val="-7.1173056094144663E-2"/>
                </c:manualLayout>
              </c:layout>
              <c:tx>
                <c:rich>
                  <a:bodyPr/>
                  <a:lstStyle/>
                  <a:p>
                    <a:fld id="{77741EAD-C227-421D-AEF0-43E0822B8B4D}"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6042-43B8-B743-F778CCE8BABF}"/>
                </c:ext>
              </c:extLst>
            </c:dLbl>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'Graphics NI'!$D$3:$D$15</c:f>
              <c:numCache>
                <c:formatCode>0.000</c:formatCode>
                <c:ptCount val="13"/>
                <c:pt idx="0">
                  <c:v>165.057380032937</c:v>
                </c:pt>
                <c:pt idx="1">
                  <c:v>85.122205226922105</c:v>
                </c:pt>
                <c:pt idx="2">
                  <c:v>56.748136817948101</c:v>
                </c:pt>
                <c:pt idx="3">
                  <c:v>30.123347000737699</c:v>
                </c:pt>
                <c:pt idx="4">
                  <c:v>85.122205226922105</c:v>
                </c:pt>
                <c:pt idx="5">
                  <c:v>104.984056896784</c:v>
                </c:pt>
                <c:pt idx="6">
                  <c:v>72.049000748040299</c:v>
                </c:pt>
                <c:pt idx="7">
                  <c:v>47.413175760369697</c:v>
                </c:pt>
                <c:pt idx="8">
                  <c:v>171.73219371473201</c:v>
                </c:pt>
                <c:pt idx="9">
                  <c:v>142.545155726665</c:v>
                </c:pt>
                <c:pt idx="10">
                  <c:v>111.821459954101</c:v>
                </c:pt>
                <c:pt idx="11">
                  <c:v>81.390478574114894</c:v>
                </c:pt>
                <c:pt idx="12">
                  <c:v>63.422950499742903</c:v>
                </c:pt>
              </c:numCache>
            </c:numRef>
          </c:xVal>
          <c:yVal>
            <c:numRef>
              <c:f>'Graphics NI'!$C$3:$C$15</c:f>
              <c:numCache>
                <c:formatCode>General</c:formatCode>
                <c:ptCount val="13"/>
                <c:pt idx="0">
                  <c:v>29535</c:v>
                </c:pt>
                <c:pt idx="1">
                  <c:v>29895</c:v>
                </c:pt>
                <c:pt idx="2">
                  <c:v>29535</c:v>
                </c:pt>
                <c:pt idx="3">
                  <c:v>23649</c:v>
                </c:pt>
                <c:pt idx="4">
                  <c:v>29940</c:v>
                </c:pt>
                <c:pt idx="5">
                  <c:v>29535</c:v>
                </c:pt>
                <c:pt idx="6">
                  <c:v>29310</c:v>
                </c:pt>
                <c:pt idx="7">
                  <c:v>26910</c:v>
                </c:pt>
                <c:pt idx="8">
                  <c:v>29535</c:v>
                </c:pt>
                <c:pt idx="9">
                  <c:v>29940</c:v>
                </c:pt>
                <c:pt idx="10">
                  <c:v>29940</c:v>
                </c:pt>
                <c:pt idx="11">
                  <c:v>29535</c:v>
                </c:pt>
                <c:pt idx="12">
                  <c:v>29535</c:v>
                </c:pt>
              </c:numCache>
            </c:numRef>
          </c:yVal>
          <c:smooth val="0"/>
          <c:extLst>
            <c:ext xmlns:c15="http://schemas.microsoft.com/office/drawing/2012/chart" uri="{02D57815-91ED-43cb-92C2-25804820EDAC}">
              <c15:datalabelsRange>
                <c15:f>'Graphics RI'!$B$3:$B$15</c15:f>
                <c15:dlblRangeCache>
                  <c:ptCount val="13"/>
                  <c:pt idx="0">
                    <c:v>Fix 1</c:v>
                  </c:pt>
                  <c:pt idx="1">
                    <c:v>Fix 2</c:v>
                  </c:pt>
                  <c:pt idx="2">
                    <c:v>Fix 3</c:v>
                  </c:pt>
                  <c:pt idx="3">
                    <c:v>Fix 5</c:v>
                  </c:pt>
                  <c:pt idx="4">
                    <c:v>Rch 99</c:v>
                  </c:pt>
                  <c:pt idx="5">
                    <c:v>Rch 80</c:v>
                  </c:pt>
                  <c:pt idx="6">
                    <c:v>Rch 70</c:v>
                  </c:pt>
                  <c:pt idx="7">
                    <c:v>Rch 60</c:v>
                  </c:pt>
                  <c:pt idx="8">
                    <c:v>Rnd 100</c:v>
                  </c:pt>
                  <c:pt idx="9">
                    <c:v>Rnd 85</c:v>
                  </c:pt>
                  <c:pt idx="10">
                    <c:v>Rnd 70</c:v>
                  </c:pt>
                  <c:pt idx="11">
                    <c:v>Rnd 55</c:v>
                  </c:pt>
                  <c:pt idx="12">
                    <c:v>Rnd 40</c:v>
                  </c:pt>
                </c15:dlblRangeCache>
              </c15:datalabelsRange>
            </c:ext>
            <c:ext xmlns:c16="http://schemas.microsoft.com/office/drawing/2014/chart" uri="{C3380CC4-5D6E-409C-BE32-E72D297353CC}">
              <c16:uniqueId val="{0000000D-6042-43B8-B743-F778CCE8BABF}"/>
            </c:ext>
          </c:extLst>
        </c:ser>
        <c:dLbls>
          <c:dLblPos val="t"/>
          <c:showLegendKey val="0"/>
          <c:showVal val="1"/>
          <c:showCatName val="0"/>
          <c:showSerName val="0"/>
          <c:showPercent val="0"/>
          <c:showBubbleSize val="0"/>
        </c:dLbls>
        <c:axId val="477773615"/>
        <c:axId val="704066863"/>
      </c:scatterChart>
      <c:valAx>
        <c:axId val="47777361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r>
                  <a:rPr lang="en-US" sz="1400" b="1" dirty="0"/>
                  <a:t>Agent's</a:t>
                </a:r>
                <a:r>
                  <a:rPr lang="en-US" sz="1400" b="1" baseline="0" dirty="0"/>
                  <a:t> Budget</a:t>
                </a:r>
                <a:endParaRPr lang="en-US" sz="1400" b="1" dirty="0"/>
              </a:p>
            </c:rich>
          </c:tx>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title>
        <c:numFmt formatCode="0.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704066863"/>
        <c:crosses val="autoZero"/>
        <c:crossBetween val="midCat"/>
      </c:valAx>
      <c:valAx>
        <c:axId val="704066863"/>
        <c:scaling>
          <c:orientation val="minMax"/>
          <c:min val="25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r>
                  <a:rPr lang="en-US" sz="1400" b="1"/>
                  <a:t>Social Benefit</a:t>
                </a:r>
              </a:p>
            </c:rich>
          </c:tx>
          <c:overlay val="0"/>
          <c:spPr>
            <a:noFill/>
            <a:ln>
              <a:noFill/>
            </a:ln>
            <a:effectLst/>
          </c:spPr>
          <c:txPr>
            <a:bodyPr rot="-54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477773615"/>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n-US" sz="2000" b="1" dirty="0"/>
              <a:t>Comparison – Reduced</a:t>
            </a:r>
            <a:r>
              <a:rPr lang="en-US" sz="2000" b="1" baseline="0" dirty="0"/>
              <a:t> Incentives</a:t>
            </a:r>
            <a:endParaRPr lang="en-US" sz="2000" b="1" dirty="0"/>
          </a:p>
        </c:rich>
      </c:tx>
      <c:layout>
        <c:manualLayout>
          <c:xMode val="edge"/>
          <c:yMode val="edge"/>
          <c:x val="0.20101425636454148"/>
          <c:y val="1.6851979466238984E-2"/>
        </c:manualLayout>
      </c:layout>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Reduced Incentives</c:v>
          </c:tx>
          <c:spPr>
            <a:ln w="25400" cap="rnd">
              <a:noFill/>
              <a:round/>
            </a:ln>
            <a:effectLst/>
          </c:spPr>
          <c:marker>
            <c:symbol val="circle"/>
            <c:size val="7"/>
            <c:spPr>
              <a:solidFill>
                <a:schemeClr val="accent4">
                  <a:lumMod val="75000"/>
                </a:schemeClr>
              </a:solidFill>
              <a:ln w="9525">
                <a:solidFill>
                  <a:schemeClr val="accent1"/>
                </a:solidFill>
              </a:ln>
              <a:effectLst/>
            </c:spPr>
          </c:marker>
          <c:dLbls>
            <c:dLbl>
              <c:idx val="0"/>
              <c:layout>
                <c:manualLayout>
                  <c:x val="-8.0209258042504943E-3"/>
                  <c:y val="-4.1329369063658021E-2"/>
                </c:manualLayout>
              </c:layout>
              <c:tx>
                <c:rich>
                  <a:bodyPr rot="0" spcFirstLastPara="1" vertOverflow="ellipsis" vert="horz" wrap="square" lIns="38100" tIns="19050" rIns="38100" bIns="19050" anchor="ctr" anchorCtr="1">
                    <a:spAutoFit/>
                  </a:bodyPr>
                  <a:lstStyle/>
                  <a:p>
                    <a:pPr>
                      <a:defRPr sz="1100" b="1" i="0" u="none" strike="noStrike" kern="1200" baseline="0">
                        <a:solidFill>
                          <a:schemeClr val="accent4">
                            <a:lumMod val="50000"/>
                          </a:schemeClr>
                        </a:solidFill>
                        <a:latin typeface="+mn-lt"/>
                        <a:ea typeface="+mn-ea"/>
                        <a:cs typeface="+mn-cs"/>
                      </a:defRPr>
                    </a:pPr>
                    <a:fld id="{3BB5416F-2BAE-4669-899C-C1B3DDF1576C}" type="CELLRANGE">
                      <a:rPr lang="en-US"/>
                      <a:pPr>
                        <a:defRPr sz="1100" b="1">
                          <a:solidFill>
                            <a:schemeClr val="accent4">
                              <a:lumMod val="50000"/>
                            </a:schemeClr>
                          </a:solidFill>
                        </a:defRPr>
                      </a:pPr>
                      <a:t>[CELLRANGE]</a:t>
                    </a:fld>
                    <a:endParaRPr lang="en-US"/>
                  </a:p>
                </c:rich>
              </c:tx>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accent4">
                          <a:lumMod val="50000"/>
                        </a:schemeClr>
                      </a:solidFill>
                      <a:latin typeface="+mn-lt"/>
                      <a:ea typeface="+mn-ea"/>
                      <a:cs typeface="+mn-cs"/>
                    </a:defRPr>
                  </a:pPr>
                  <a:endParaRPr lang="en-US"/>
                </a:p>
              </c:txPr>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0736-4AD9-BA42-072BD75E7B58}"/>
                </c:ext>
              </c:extLst>
            </c:dLbl>
            <c:dLbl>
              <c:idx val="1"/>
              <c:layout>
                <c:manualLayout>
                  <c:x val="-1.924671198278233E-3"/>
                  <c:y val="-6.9915008261018444E-2"/>
                </c:manualLayout>
              </c:layout>
              <c:tx>
                <c:rich>
                  <a:bodyPr/>
                  <a:lstStyle/>
                  <a:p>
                    <a:fld id="{A699D406-64C9-4123-8968-9207970D4D06}"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0736-4AD9-BA42-072BD75E7B58}"/>
                </c:ext>
              </c:extLst>
            </c:dLbl>
            <c:dLbl>
              <c:idx val="2"/>
              <c:tx>
                <c:rich>
                  <a:bodyPr/>
                  <a:lstStyle/>
                  <a:p>
                    <a:fld id="{BAD3DDB3-2ED7-4D12-BFFA-63B81D46B5F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0736-4AD9-BA42-072BD75E7B58}"/>
                </c:ext>
              </c:extLst>
            </c:dLbl>
            <c:dLbl>
              <c:idx val="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3-0736-4AD9-BA42-072BD75E7B58}"/>
                </c:ext>
              </c:extLst>
            </c:dLbl>
            <c:dLbl>
              <c:idx val="4"/>
              <c:layout>
                <c:manualLayout>
                  <c:x val="-9.9443610334820895E-2"/>
                  <c:y val="-4.7230698242114823E-2"/>
                </c:manualLayout>
              </c:layout>
              <c:tx>
                <c:rich>
                  <a:bodyPr rot="0" spcFirstLastPara="1" vertOverflow="ellipsis" vert="horz" wrap="square" lIns="38100" tIns="19050" rIns="38100" bIns="19050" anchor="ctr" anchorCtr="1">
                    <a:spAutoFit/>
                  </a:bodyPr>
                  <a:lstStyle/>
                  <a:p>
                    <a:pPr>
                      <a:defRPr sz="1100" b="1" i="0" u="none" strike="noStrike" kern="1200" baseline="0">
                        <a:solidFill>
                          <a:schemeClr val="accent4">
                            <a:lumMod val="50000"/>
                          </a:schemeClr>
                        </a:solidFill>
                        <a:latin typeface="+mn-lt"/>
                        <a:ea typeface="+mn-ea"/>
                        <a:cs typeface="+mn-cs"/>
                      </a:defRPr>
                    </a:pPr>
                    <a:fld id="{FFCAD583-1C8E-41EC-9A4A-8A3C41012C98}" type="CELLRANGE">
                      <a:rPr lang="en-US" b="1">
                        <a:solidFill>
                          <a:schemeClr val="accent4">
                            <a:lumMod val="50000"/>
                          </a:schemeClr>
                        </a:solidFill>
                      </a:rPr>
                      <a:pPr>
                        <a:defRPr sz="1100" b="1">
                          <a:solidFill>
                            <a:schemeClr val="accent4">
                              <a:lumMod val="50000"/>
                            </a:schemeClr>
                          </a:solidFill>
                        </a:defRPr>
                      </a:pPr>
                      <a:t>[CELLRANGE]</a:t>
                    </a:fld>
                    <a:endParaRPr lang="en-US"/>
                  </a:p>
                </c:rich>
              </c:tx>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accent4">
                          <a:lumMod val="50000"/>
                        </a:schemeClr>
                      </a:solidFill>
                      <a:latin typeface="+mn-lt"/>
                      <a:ea typeface="+mn-ea"/>
                      <a:cs typeface="+mn-cs"/>
                    </a:defRPr>
                  </a:pPr>
                  <a:endParaRPr lang="en-US"/>
                </a:p>
              </c:txPr>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0736-4AD9-BA42-072BD75E7B58}"/>
                </c:ext>
              </c:extLst>
            </c:dLbl>
            <c:dLbl>
              <c:idx val="5"/>
              <c:tx>
                <c:rich>
                  <a:bodyPr/>
                  <a:lstStyle/>
                  <a:p>
                    <a:fld id="{FB59FF3E-1EF4-4027-86DF-387B1B99963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0736-4AD9-BA42-072BD75E7B58}"/>
                </c:ext>
              </c:extLst>
            </c:dLbl>
            <c:dLbl>
              <c:idx val="6"/>
              <c:layout>
                <c:manualLayout>
                  <c:x val="-9.2630456692305144E-2"/>
                  <c:y val="3.5945105160531614E-2"/>
                </c:manualLayout>
              </c:layout>
              <c:tx>
                <c:rich>
                  <a:bodyPr/>
                  <a:lstStyle/>
                  <a:p>
                    <a:fld id="{8E491178-AAC9-4396-B38C-EC2D7B65A354}"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0736-4AD9-BA42-072BD75E7B58}"/>
                </c:ext>
              </c:extLst>
            </c:dLbl>
            <c:dLbl>
              <c:idx val="7"/>
              <c:layout>
                <c:manualLayout>
                  <c:x val="-3.5854176338006853E-2"/>
                  <c:y val="3.5945105160531683E-2"/>
                </c:manualLayout>
              </c:layout>
              <c:tx>
                <c:rich>
                  <a:bodyPr/>
                  <a:lstStyle/>
                  <a:p>
                    <a:fld id="{2FE9578E-0015-415C-ADAD-15E8439709EE}"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0736-4AD9-BA42-072BD75E7B58}"/>
                </c:ext>
              </c:extLst>
            </c:dLbl>
            <c:dLbl>
              <c:idx val="8"/>
              <c:layout>
                <c:manualLayout>
                  <c:x val="-2.3914169285230442E-2"/>
                  <c:y val="5.106797850646734E-2"/>
                </c:manualLayout>
              </c:layout>
              <c:tx>
                <c:rich>
                  <a:bodyPr rot="0" spcFirstLastPara="1" vertOverflow="ellipsis" vert="horz" wrap="square" lIns="38100" tIns="19050" rIns="38100" bIns="19050" anchor="ctr" anchorCtr="1">
                    <a:spAutoFit/>
                  </a:bodyPr>
                  <a:lstStyle/>
                  <a:p>
                    <a:pPr>
                      <a:defRPr sz="1100" b="1" i="0" u="none" strike="noStrike" kern="1200" baseline="0">
                        <a:solidFill>
                          <a:schemeClr val="accent4">
                            <a:lumMod val="50000"/>
                          </a:schemeClr>
                        </a:solidFill>
                        <a:latin typeface="+mn-lt"/>
                        <a:ea typeface="+mn-ea"/>
                        <a:cs typeface="+mn-cs"/>
                      </a:defRPr>
                    </a:pPr>
                    <a:fld id="{ABEA6ED4-F315-4AB3-8C17-2F6B1AD89404}" type="CELLRANGE">
                      <a:rPr lang="en-US" b="1">
                        <a:solidFill>
                          <a:schemeClr val="accent4">
                            <a:lumMod val="50000"/>
                          </a:schemeClr>
                        </a:solidFill>
                      </a:rPr>
                      <a:pPr>
                        <a:defRPr sz="1100" b="1">
                          <a:solidFill>
                            <a:schemeClr val="accent4">
                              <a:lumMod val="50000"/>
                            </a:schemeClr>
                          </a:solidFill>
                        </a:defRPr>
                      </a:pPr>
                      <a:t>[CELLRANGE]</a:t>
                    </a:fld>
                    <a:endParaRPr lang="en-US"/>
                  </a:p>
                </c:rich>
              </c:tx>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accent4">
                          <a:lumMod val="50000"/>
                        </a:schemeClr>
                      </a:solidFill>
                      <a:latin typeface="+mn-lt"/>
                      <a:ea typeface="+mn-ea"/>
                      <a:cs typeface="+mn-cs"/>
                    </a:defRPr>
                  </a:pPr>
                  <a:endParaRPr lang="en-US"/>
                </a:p>
              </c:txPr>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0736-4AD9-BA42-072BD75E7B58}"/>
                </c:ext>
              </c:extLst>
            </c:dLbl>
            <c:dLbl>
              <c:idx val="9"/>
              <c:tx>
                <c:rich>
                  <a:bodyPr/>
                  <a:lstStyle/>
                  <a:p>
                    <a:fld id="{03054A9D-E39F-4297-90C4-E4B08825C74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0736-4AD9-BA42-072BD75E7B58}"/>
                </c:ext>
              </c:extLst>
            </c:dLbl>
            <c:dLbl>
              <c:idx val="10"/>
              <c:layout>
                <c:manualLayout>
                  <c:x val="-2.7582780151068888E-2"/>
                  <c:y val="4.0121865023163734E-2"/>
                </c:manualLayout>
              </c:layout>
              <c:tx>
                <c:rich>
                  <a:bodyPr/>
                  <a:lstStyle/>
                  <a:p>
                    <a:fld id="{B8B16318-3DB5-41E0-B58E-808C5145EBB4}"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0736-4AD9-BA42-072BD75E7B58}"/>
                </c:ext>
              </c:extLst>
            </c:dLbl>
            <c:dLbl>
              <c:idx val="11"/>
              <c:layout>
                <c:manualLayout>
                  <c:x val="-5.6776280354306626E-4"/>
                  <c:y val="4.3506541833499543E-2"/>
                </c:manualLayout>
              </c:layout>
              <c:tx>
                <c:rich>
                  <a:bodyPr/>
                  <a:lstStyle/>
                  <a:p>
                    <a:fld id="{38BF3E06-0A4C-4401-8DB8-FE63C6D42A01}"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0736-4AD9-BA42-072BD75E7B58}"/>
                </c:ext>
              </c:extLst>
            </c:dLbl>
            <c:dLbl>
              <c:idx val="12"/>
              <c:tx>
                <c:rich>
                  <a:bodyPr/>
                  <a:lstStyle/>
                  <a:p>
                    <a:fld id="{097A5A1F-A1AE-458B-BD5B-0B6A5909E60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0736-4AD9-BA42-072BD75E7B58}"/>
                </c:ext>
              </c:extLst>
            </c:dLbl>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'Graphics RI'!$D$3:$D$15</c:f>
              <c:numCache>
                <c:formatCode>General</c:formatCode>
                <c:ptCount val="13"/>
                <c:pt idx="0">
                  <c:v>77.528690016468801</c:v>
                </c:pt>
                <c:pt idx="1">
                  <c:v>35.9472766714362</c:v>
                </c:pt>
                <c:pt idx="2">
                  <c:v>18.334707376918001</c:v>
                </c:pt>
                <c:pt idx="4">
                  <c:v>35.061102613461003</c:v>
                </c:pt>
                <c:pt idx="5">
                  <c:v>47.492028448392098</c:v>
                </c:pt>
                <c:pt idx="6">
                  <c:v>32.5245003740201</c:v>
                </c:pt>
                <c:pt idx="7">
                  <c:v>20.706587880184799</c:v>
                </c:pt>
                <c:pt idx="8">
                  <c:v>80.866096857366202</c:v>
                </c:pt>
                <c:pt idx="9">
                  <c:v>68.544925979282795</c:v>
                </c:pt>
                <c:pt idx="10">
                  <c:v>56.223755101199401</c:v>
                </c:pt>
                <c:pt idx="11">
                  <c:v>38.256227026827403</c:v>
                </c:pt>
                <c:pt idx="12">
                  <c:v>27.570508798482798</c:v>
                </c:pt>
              </c:numCache>
            </c:numRef>
          </c:xVal>
          <c:yVal>
            <c:numRef>
              <c:f>'Graphics RI'!$C$3:$C$15</c:f>
              <c:numCache>
                <c:formatCode>General</c:formatCode>
                <c:ptCount val="13"/>
                <c:pt idx="0">
                  <c:v>29535</c:v>
                </c:pt>
                <c:pt idx="1">
                  <c:v>29535</c:v>
                </c:pt>
                <c:pt idx="2">
                  <c:v>26910</c:v>
                </c:pt>
                <c:pt idx="3">
                  <c:v>0</c:v>
                </c:pt>
                <c:pt idx="4">
                  <c:v>29940</c:v>
                </c:pt>
                <c:pt idx="5">
                  <c:v>29535</c:v>
                </c:pt>
                <c:pt idx="6">
                  <c:v>29310</c:v>
                </c:pt>
                <c:pt idx="7">
                  <c:v>26910</c:v>
                </c:pt>
                <c:pt idx="8">
                  <c:v>29535</c:v>
                </c:pt>
                <c:pt idx="9">
                  <c:v>29535</c:v>
                </c:pt>
                <c:pt idx="10">
                  <c:v>29535</c:v>
                </c:pt>
                <c:pt idx="11">
                  <c:v>29535</c:v>
                </c:pt>
                <c:pt idx="12">
                  <c:v>26910</c:v>
                </c:pt>
              </c:numCache>
            </c:numRef>
          </c:yVal>
          <c:smooth val="0"/>
          <c:extLst>
            <c:ext xmlns:c15="http://schemas.microsoft.com/office/drawing/2012/chart" uri="{02D57815-91ED-43cb-92C2-25804820EDAC}">
              <c15:datalabelsRange>
                <c15:f>'Graphics RI'!$B$3:$B$15</c15:f>
                <c15:dlblRangeCache>
                  <c:ptCount val="13"/>
                  <c:pt idx="0">
                    <c:v>Fix 1</c:v>
                  </c:pt>
                  <c:pt idx="1">
                    <c:v>Fix 2</c:v>
                  </c:pt>
                  <c:pt idx="2">
                    <c:v>Fix 3</c:v>
                  </c:pt>
                  <c:pt idx="3">
                    <c:v>Fix 5</c:v>
                  </c:pt>
                  <c:pt idx="4">
                    <c:v>Rch 99</c:v>
                  </c:pt>
                  <c:pt idx="5">
                    <c:v>Rch 80</c:v>
                  </c:pt>
                  <c:pt idx="6">
                    <c:v>Rch 70</c:v>
                  </c:pt>
                  <c:pt idx="7">
                    <c:v>Rch 60</c:v>
                  </c:pt>
                  <c:pt idx="8">
                    <c:v>Rnd 100</c:v>
                  </c:pt>
                  <c:pt idx="9">
                    <c:v>Rnd 85</c:v>
                  </c:pt>
                  <c:pt idx="10">
                    <c:v>Rnd 70</c:v>
                  </c:pt>
                  <c:pt idx="11">
                    <c:v>Rnd 55</c:v>
                  </c:pt>
                  <c:pt idx="12">
                    <c:v>Rnd 40</c:v>
                  </c:pt>
                </c15:dlblRangeCache>
              </c15:datalabelsRange>
            </c:ext>
            <c:ext xmlns:c16="http://schemas.microsoft.com/office/drawing/2014/chart" uri="{C3380CC4-5D6E-409C-BE32-E72D297353CC}">
              <c16:uniqueId val="{0000000D-0736-4AD9-BA42-072BD75E7B58}"/>
            </c:ext>
          </c:extLst>
        </c:ser>
        <c:dLbls>
          <c:dLblPos val="t"/>
          <c:showLegendKey val="0"/>
          <c:showVal val="1"/>
          <c:showCatName val="0"/>
          <c:showSerName val="0"/>
          <c:showPercent val="0"/>
          <c:showBubbleSize val="0"/>
        </c:dLbls>
        <c:axId val="477773615"/>
        <c:axId val="704066863"/>
      </c:scatterChart>
      <c:valAx>
        <c:axId val="47777361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r>
                  <a:rPr lang="en-US" sz="1400" b="1"/>
                  <a:t>Agent's</a:t>
                </a:r>
                <a:r>
                  <a:rPr lang="en-US" sz="1400" b="1" baseline="0"/>
                  <a:t> Budget</a:t>
                </a:r>
                <a:endParaRPr lang="en-US" sz="1400" b="1"/>
              </a:p>
            </c:rich>
          </c:tx>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704066863"/>
        <c:crosses val="autoZero"/>
        <c:crossBetween val="midCat"/>
      </c:valAx>
      <c:valAx>
        <c:axId val="704066863"/>
        <c:scaling>
          <c:orientation val="minMax"/>
          <c:min val="25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r>
                  <a:rPr lang="en-US" sz="1400" b="1"/>
                  <a:t>Social Benefit</a:t>
                </a:r>
              </a:p>
            </c:rich>
          </c:tx>
          <c:overlay val="0"/>
          <c:spPr>
            <a:noFill/>
            <a:ln>
              <a:noFill/>
            </a:ln>
            <a:effectLst/>
          </c:spPr>
          <c:txPr>
            <a:bodyPr rot="-54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crossAx val="477773615"/>
        <c:crosses val="autoZero"/>
        <c:crossBetween val="midCat"/>
      </c:valAx>
      <c:spPr>
        <a:noFill/>
        <a:ln>
          <a:noFill/>
        </a:ln>
        <a:effectLst/>
      </c:spPr>
    </c:plotArea>
    <c:legend>
      <c:legendPos val="b"/>
      <c:legendEntry>
        <c:idx val="0"/>
        <c:txPr>
          <a:bodyPr rot="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n-US" sz="2000" b="1" dirty="0"/>
              <a:t>Comparison – Increased</a:t>
            </a:r>
            <a:r>
              <a:rPr lang="en-US" sz="2000" b="1" baseline="0" dirty="0"/>
              <a:t> Incentives</a:t>
            </a:r>
            <a:endParaRPr lang="en-US" sz="2000" b="1" dirty="0"/>
          </a:p>
        </c:rich>
      </c:tx>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Improved Incentives</c:v>
          </c:tx>
          <c:spPr>
            <a:ln w="25400" cap="rnd">
              <a:noFill/>
              <a:round/>
            </a:ln>
            <a:effectLst/>
          </c:spPr>
          <c:marker>
            <c:symbol val="circle"/>
            <c:size val="8"/>
            <c:spPr>
              <a:solidFill>
                <a:schemeClr val="accent4">
                  <a:lumMod val="60000"/>
                  <a:lumOff val="40000"/>
                  <a:alpha val="89000"/>
                </a:schemeClr>
              </a:solidFill>
              <a:ln w="9525">
                <a:solidFill>
                  <a:schemeClr val="accent4">
                    <a:lumMod val="75000"/>
                    <a:alpha val="94000"/>
                  </a:schemeClr>
                </a:solidFill>
              </a:ln>
              <a:effectLst/>
            </c:spPr>
          </c:marker>
          <c:dLbls>
            <c:dLbl>
              <c:idx val="0"/>
              <c:tx>
                <c:rich>
                  <a:bodyPr/>
                  <a:lstStyle/>
                  <a:p>
                    <a:fld id="{8F03D54F-526A-4F40-940D-3D23802C58D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1013-4CEF-BF78-DF6E72A23C98}"/>
                </c:ext>
              </c:extLst>
            </c:dLbl>
            <c:dLbl>
              <c:idx val="1"/>
              <c:layout>
                <c:manualLayout>
                  <c:x val="-4.7649204844488327E-2"/>
                  <c:y val="-8.1461336443041252E-2"/>
                </c:manualLayout>
              </c:layout>
              <c:tx>
                <c:rich>
                  <a:bodyPr/>
                  <a:lstStyle/>
                  <a:p>
                    <a:fld id="{D06CCB8E-DCB9-4674-ADDC-12C9AF9FA4A5}"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1013-4CEF-BF78-DF6E72A23C98}"/>
                </c:ext>
              </c:extLst>
            </c:dLbl>
            <c:dLbl>
              <c:idx val="2"/>
              <c:tx>
                <c:rich>
                  <a:bodyPr/>
                  <a:lstStyle/>
                  <a:p>
                    <a:fld id="{39115EA7-5F33-4F54-9C6E-A66C1AFB679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1013-4CEF-BF78-DF6E72A23C98}"/>
                </c:ext>
              </c:extLst>
            </c:dLbl>
            <c:dLbl>
              <c:idx val="3"/>
              <c:tx>
                <c:rich>
                  <a:bodyPr/>
                  <a:lstStyle/>
                  <a:p>
                    <a:fld id="{4F98C1AD-A6B3-4FE0-B71D-0C557FD2DA4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1013-4CEF-BF78-DF6E72A23C98}"/>
                </c:ext>
              </c:extLst>
            </c:dLbl>
            <c:dLbl>
              <c:idx val="4"/>
              <c:layout>
                <c:manualLayout>
                  <c:x val="-9.9443610334820895E-2"/>
                  <c:y val="-4.7230698242114823E-2"/>
                </c:manualLayout>
              </c:layout>
              <c:tx>
                <c:rich>
                  <a:bodyPr/>
                  <a:lstStyle/>
                  <a:p>
                    <a:fld id="{D8AF062A-76AC-412E-B4AF-D0904B281661}"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1013-4CEF-BF78-DF6E72A23C98}"/>
                </c:ext>
              </c:extLst>
            </c:dLbl>
            <c:dLbl>
              <c:idx val="5"/>
              <c:tx>
                <c:rich>
                  <a:bodyPr/>
                  <a:lstStyle/>
                  <a:p>
                    <a:fld id="{70A6552C-5871-478F-9BF3-4099EE73AB0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1013-4CEF-BF78-DF6E72A23C98}"/>
                </c:ext>
              </c:extLst>
            </c:dLbl>
            <c:dLbl>
              <c:idx val="6"/>
              <c:layout>
                <c:manualLayout>
                  <c:x val="-0.13149615824550578"/>
                  <c:y val="3.5945188973547815E-2"/>
                </c:manualLayout>
              </c:layout>
              <c:tx>
                <c:rich>
                  <a:bodyPr/>
                  <a:lstStyle/>
                  <a:p>
                    <a:fld id="{B334F6D0-22C0-4A62-A62C-84FC2AA20380}"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1013-4CEF-BF78-DF6E72A23C98}"/>
                </c:ext>
              </c:extLst>
            </c:dLbl>
            <c:dLbl>
              <c:idx val="7"/>
              <c:layout>
                <c:manualLayout>
                  <c:x val="-3.5854176338006853E-2"/>
                  <c:y val="3.5945105160531683E-2"/>
                </c:manualLayout>
              </c:layout>
              <c:tx>
                <c:rich>
                  <a:bodyPr/>
                  <a:lstStyle/>
                  <a:p>
                    <a:fld id="{357C4E07-E106-4DB9-85A9-C44DD6B79DFB}"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1013-4CEF-BF78-DF6E72A23C98}"/>
                </c:ext>
              </c:extLst>
            </c:dLbl>
            <c:dLbl>
              <c:idx val="8"/>
              <c:layout>
                <c:manualLayout>
                  <c:x val="-2.3914169285230442E-2"/>
                  <c:y val="5.106797850646734E-2"/>
                </c:manualLayout>
              </c:layout>
              <c:tx>
                <c:rich>
                  <a:bodyPr/>
                  <a:lstStyle/>
                  <a:p>
                    <a:fld id="{00C5084D-AE7F-4011-8186-3AEC47C80D05}"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1013-4CEF-BF78-DF6E72A23C98}"/>
                </c:ext>
              </c:extLst>
            </c:dLbl>
            <c:dLbl>
              <c:idx val="9"/>
              <c:tx>
                <c:rich>
                  <a:bodyPr/>
                  <a:lstStyle/>
                  <a:p>
                    <a:fld id="{A392DC7D-26E6-4661-A964-62CFDED2AFF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1013-4CEF-BF78-DF6E72A23C98}"/>
                </c:ext>
              </c:extLst>
            </c:dLbl>
            <c:dLbl>
              <c:idx val="10"/>
              <c:tx>
                <c:rich>
                  <a:bodyPr/>
                  <a:lstStyle/>
                  <a:p>
                    <a:fld id="{383D9525-20CF-4573-86D0-A467135B226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1013-4CEF-BF78-DF6E72A23C98}"/>
                </c:ext>
              </c:extLst>
            </c:dLbl>
            <c:dLbl>
              <c:idx val="11"/>
              <c:layout>
                <c:manualLayout>
                  <c:x val="-7.4264439297542723E-3"/>
                  <c:y val="-7.1955836975501938E-2"/>
                </c:manualLayout>
              </c:layout>
              <c:tx>
                <c:rich>
                  <a:bodyPr/>
                  <a:lstStyle/>
                  <a:p>
                    <a:fld id="{A02C5734-397E-4018-A395-62F5FA714860}"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1013-4CEF-BF78-DF6E72A23C98}"/>
                </c:ext>
              </c:extLst>
            </c:dLbl>
            <c:dLbl>
              <c:idx val="12"/>
              <c:layout>
                <c:manualLayout>
                  <c:x val="-5.1440014372601045E-3"/>
                  <c:y val="5.5835642077305868E-2"/>
                </c:manualLayout>
              </c:layout>
              <c:tx>
                <c:rich>
                  <a:bodyPr/>
                  <a:lstStyle/>
                  <a:p>
                    <a:fld id="{CE6437AB-D965-4087-93B2-1DA9F9DEAB0B}"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1013-4CEF-BF78-DF6E72A23C98}"/>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'Graphics II'!$D$3:$D$15</c:f>
              <c:numCache>
                <c:formatCode>0.00</c:formatCode>
                <c:ptCount val="13"/>
                <c:pt idx="0">
                  <c:v>260.354395158074</c:v>
                </c:pt>
                <c:pt idx="1">
                  <c:v>135.18330784038301</c:v>
                </c:pt>
                <c:pt idx="2">
                  <c:v>90.122205226922105</c:v>
                </c:pt>
                <c:pt idx="3">
                  <c:v>43.902584223115902</c:v>
                </c:pt>
                <c:pt idx="4">
                  <c:v>135.18330784038301</c:v>
                </c:pt>
                <c:pt idx="5">
                  <c:v>162.47608534517599</c:v>
                </c:pt>
                <c:pt idx="6">
                  <c:v>111.57350112205999</c:v>
                </c:pt>
                <c:pt idx="7">
                  <c:v>74.119763640554595</c:v>
                </c:pt>
                <c:pt idx="8">
                  <c:v>269.36661568076602</c:v>
                </c:pt>
                <c:pt idx="9">
                  <c:v>229.317733589997</c:v>
                </c:pt>
                <c:pt idx="10">
                  <c:v>205.26885149922799</c:v>
                </c:pt>
                <c:pt idx="11">
                  <c:v>145.195528363075</c:v>
                </c:pt>
                <c:pt idx="12">
                  <c:v>114.74424003509699</c:v>
                </c:pt>
              </c:numCache>
            </c:numRef>
          </c:xVal>
          <c:yVal>
            <c:numRef>
              <c:f>'Graphics II'!$C$3:$C$15</c:f>
              <c:numCache>
                <c:formatCode>General</c:formatCode>
                <c:ptCount val="13"/>
                <c:pt idx="0">
                  <c:v>29940</c:v>
                </c:pt>
                <c:pt idx="1">
                  <c:v>29940</c:v>
                </c:pt>
                <c:pt idx="2">
                  <c:v>29535</c:v>
                </c:pt>
                <c:pt idx="3">
                  <c:v>29535</c:v>
                </c:pt>
                <c:pt idx="4">
                  <c:v>29940</c:v>
                </c:pt>
                <c:pt idx="5">
                  <c:v>29535</c:v>
                </c:pt>
                <c:pt idx="6">
                  <c:v>29310</c:v>
                </c:pt>
                <c:pt idx="7">
                  <c:v>26910</c:v>
                </c:pt>
                <c:pt idx="8">
                  <c:v>29940</c:v>
                </c:pt>
                <c:pt idx="9">
                  <c:v>29940</c:v>
                </c:pt>
                <c:pt idx="10">
                  <c:v>29940</c:v>
                </c:pt>
                <c:pt idx="11">
                  <c:v>29940</c:v>
                </c:pt>
                <c:pt idx="12">
                  <c:v>29535</c:v>
                </c:pt>
              </c:numCache>
            </c:numRef>
          </c:yVal>
          <c:smooth val="0"/>
          <c:extLst>
            <c:ext xmlns:c15="http://schemas.microsoft.com/office/drawing/2012/chart" uri="{02D57815-91ED-43cb-92C2-25804820EDAC}">
              <c15:datalabelsRange>
                <c15:f>'Graphics RI'!$B$3:$B$15</c15:f>
                <c15:dlblRangeCache>
                  <c:ptCount val="13"/>
                  <c:pt idx="0">
                    <c:v>Fix 1</c:v>
                  </c:pt>
                  <c:pt idx="1">
                    <c:v>Fix 2</c:v>
                  </c:pt>
                  <c:pt idx="2">
                    <c:v>Fix 3</c:v>
                  </c:pt>
                  <c:pt idx="3">
                    <c:v>Fix 5</c:v>
                  </c:pt>
                  <c:pt idx="4">
                    <c:v>Rch 99</c:v>
                  </c:pt>
                  <c:pt idx="5">
                    <c:v>Rch 80</c:v>
                  </c:pt>
                  <c:pt idx="6">
                    <c:v>Rch 70</c:v>
                  </c:pt>
                  <c:pt idx="7">
                    <c:v>Rch 60</c:v>
                  </c:pt>
                  <c:pt idx="8">
                    <c:v>Rnd 100</c:v>
                  </c:pt>
                  <c:pt idx="9">
                    <c:v>Rnd 85</c:v>
                  </c:pt>
                  <c:pt idx="10">
                    <c:v>Rnd 70</c:v>
                  </c:pt>
                  <c:pt idx="11">
                    <c:v>Rnd 55</c:v>
                  </c:pt>
                  <c:pt idx="12">
                    <c:v>Rnd 40</c:v>
                  </c:pt>
                </c15:dlblRangeCache>
              </c15:datalabelsRange>
            </c:ext>
            <c:ext xmlns:c16="http://schemas.microsoft.com/office/drawing/2014/chart" uri="{C3380CC4-5D6E-409C-BE32-E72D297353CC}">
              <c16:uniqueId val="{0000000D-1013-4CEF-BF78-DF6E72A23C98}"/>
            </c:ext>
          </c:extLst>
        </c:ser>
        <c:dLbls>
          <c:dLblPos val="t"/>
          <c:showLegendKey val="0"/>
          <c:showVal val="1"/>
          <c:showCatName val="0"/>
          <c:showSerName val="0"/>
          <c:showPercent val="0"/>
          <c:showBubbleSize val="0"/>
        </c:dLbls>
        <c:axId val="477773615"/>
        <c:axId val="704066863"/>
      </c:scatterChart>
      <c:valAx>
        <c:axId val="47777361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r>
                  <a:rPr lang="en-US" sz="1400" b="1"/>
                  <a:t>Agent's</a:t>
                </a:r>
                <a:r>
                  <a:rPr lang="en-US" sz="1400" b="1" baseline="0"/>
                  <a:t> Budget</a:t>
                </a:r>
                <a:endParaRPr lang="en-US" sz="1400" b="1"/>
              </a:p>
            </c:rich>
          </c:tx>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704066863"/>
        <c:crosses val="autoZero"/>
        <c:crossBetween val="midCat"/>
      </c:valAx>
      <c:valAx>
        <c:axId val="704066863"/>
        <c:scaling>
          <c:orientation val="minMax"/>
          <c:min val="25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r>
                  <a:rPr lang="en-US" sz="1400" b="1"/>
                  <a:t>Social Benefit</a:t>
                </a:r>
              </a:p>
            </c:rich>
          </c:tx>
          <c:overlay val="0"/>
          <c:spPr>
            <a:noFill/>
            <a:ln>
              <a:noFill/>
            </a:ln>
            <a:effectLst/>
          </c:spPr>
          <c:txPr>
            <a:bodyPr rot="-54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477773615"/>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'Graphics II'!$AG$3:$AG$5</cx:f>
        <cx:lvl ptCount="3"/>
      </cx:strDim>
      <cx:numDim type="val">
        <cx:f>'Graphics RI'!$G$3:$G$15</cx:f>
        <cx:lvl ptCount="13" formatCode="General">
          <cx:pt idx="0">0.063491226312428498</cx:pt>
          <cx:pt idx="1">0.00315647425542208</cx:pt>
          <cx:pt idx="2">0.21559623014205001</cx:pt>
          <cx:pt idx="4">0.027730710586308899</cx:pt>
          <cx:pt idx="5">0.163108586265134</cx:pt>
          <cx:pt idx="6">0.181231762516816</cx:pt>
          <cx:pt idx="7">0.39185704173827501</cx:pt>
          <cx:pt idx="8">0.061030814941474297</cx:pt>
          <cx:pt idx="9">0.070861721732624006</cx:pt>
          <cx:pt idx="10">0.084645810014701395</cx:pt>
          <cx:pt idx="11">0.11848983967846</cx:pt>
          <cx:pt idx="12">0.28801969315085502</cx:pt>
        </cx:lvl>
      </cx:numDim>
    </cx:data>
    <cx:data id="1">
      <cx:numDim type="val">
        <cx:f>'Graphics NI'!$G$3:$G$15</cx:f>
        <cx:lvl ptCount="13" formatCode="General">
          <cx:pt idx="0">0.080816669413887196</cx:pt>
          <cx:pt idx="1">0.0116114072713898</cx:pt>
          <cx:pt idx="2">4.1569679904936203e-14</cx:pt>
          <cx:pt idx="3">0.115291159326965</cx:pt>
          <cx:pt idx="4">0.011611407271379701</cx:pt>
          <cx:pt idx="5">0.149901014776295</cx:pt>
          <cx:pt idx="6">0.16655668308477301</cx:pt>
          <cx:pt idx="7">0.36012676922061299</cx:pt>
          <cx:pt idx="8">0.077920280687877305</cx:pt>
          <cx:pt idx="9">0.112117988976544</cx:pt>
          <cx:pt idx="10">0.050924509018452399</cx:pt>
          <cx:pt idx="11">0.058496998933422202</cx:pt>
          <cx:pt idx="12">0.045165112019701803</cx:pt>
        </cx:lvl>
      </cx:numDim>
    </cx:data>
    <cx:data id="2">
      <cx:numDim type="val">
        <cx:f>'Graphics II'!$G$3:$G$15</cx:f>
        <cx:lvl ptCount="13" formatCode="General">
          <cx:pt idx="0">0.057896672824213</cx:pt>
          <cx:pt idx="1">0.0073430438418493399</cx:pt>
          <cx:pt idx="2">3.1536855272060702e-16</cx:pt>
          <cx:pt idx="3">0.188091619363359</cx:pt>
          <cx:pt idx="4">0.0073430438418493399</cx:pt>
          <cx:pt idx="5">0.145961319139018</cx:pt>
          <cx:pt idx="6">0.162179243487797</cx:pt>
          <cx:pt idx="7">0.35066192427821702</cx:pt>
          <cx:pt idx="8">0.059364461739323103</cx:pt>
          <cx:pt idx="9">0.072780870739502193</cx:pt>
          <cx:pt idx="10">0.0144044583642944</cx:pt>
          <cx:pt idx="11">0.033289939151272603</cx:pt>
          <cx:pt idx="12">0.13185067654551</cx:pt>
        </cx:lvl>
      </cx:numDim>
    </cx:data>
  </cx:chartData>
  <cx:chart>
    <cx:title pos="t" align="ctr" overlay="0">
      <cx:tx>
        <cx:rich>
          <a:bodyPr spcFirstLastPara="1" vertOverflow="ellipsis" horzOverflow="overflow" wrap="square" lIns="0" tIns="0" rIns="0" bIns="0" anchor="ctr" anchorCtr="1"/>
          <a:lstStyle/>
          <a:p>
            <a:pPr algn="ctr" rtl="0">
              <a:defRPr sz="2000" b="1"/>
            </a:pPr>
            <a:r>
              <a:rPr lang="es-CO" sz="2000" b="1" i="0" u="none" strike="noStrike" baseline="0" dirty="0" err="1">
                <a:solidFill>
                  <a:sysClr val="windowText" lastClr="000000">
                    <a:lumMod val="65000"/>
                    <a:lumOff val="35000"/>
                  </a:sysClr>
                </a:solidFill>
                <a:latin typeface="Calibri" panose="020F0502020204030204"/>
              </a:rPr>
              <a:t>Optimality</a:t>
            </a:r>
            <a:r>
              <a:rPr lang="es-CO" sz="2000" b="1" i="0" u="none" strike="noStrike" baseline="0" dirty="0">
                <a:solidFill>
                  <a:sysClr val="windowText" lastClr="000000">
                    <a:lumMod val="65000"/>
                    <a:lumOff val="35000"/>
                  </a:sysClr>
                </a:solidFill>
                <a:latin typeface="Calibri" panose="020F0502020204030204"/>
              </a:rPr>
              <a:t> GAP</a:t>
            </a:r>
          </a:p>
          <a:p>
            <a:pPr algn="ctr" rtl="0">
              <a:defRPr sz="2000" b="1"/>
            </a:pPr>
            <a:r>
              <a:rPr lang="es-CO" sz="2000" b="0" i="0" u="none" strike="noStrike" baseline="0" dirty="0">
                <a:solidFill>
                  <a:sysClr val="windowText" lastClr="000000">
                    <a:lumMod val="65000"/>
                    <a:lumOff val="35000"/>
                  </a:sysClr>
                </a:solidFill>
                <a:latin typeface="Calibri" panose="020F0502020204030204"/>
              </a:rPr>
              <a:t>RL vs MIP</a:t>
            </a:r>
            <a:endParaRPr lang="en-US" sz="2000" b="0" i="0" u="none" strike="noStrike" baseline="0" dirty="0">
              <a:solidFill>
                <a:sysClr val="windowText" lastClr="000000">
                  <a:lumMod val="65000"/>
                  <a:lumOff val="35000"/>
                </a:sysClr>
              </a:solidFill>
              <a:latin typeface="Calibri" panose="020F0502020204030204"/>
            </a:endParaRPr>
          </a:p>
        </cx:rich>
      </cx:tx>
    </cx:title>
    <cx:plotArea>
      <cx:plotAreaRegion>
        <cx:series layoutId="boxWhisker" uniqueId="{00000001-278C-4482-A4C6-407F07CEFF4C}" formatIdx="2">
          <cx:tx>
            <cx:txData>
              <cx:f/>
              <cx:v>Reduced</cx:v>
            </cx:txData>
          </cx:tx>
          <cx:spPr>
            <a:solidFill>
              <a:schemeClr val="bg2">
                <a:lumMod val="90000"/>
              </a:schemeClr>
            </a:solidFill>
            <a:ln>
              <a:solidFill>
                <a:schemeClr val="tx1">
                  <a:lumMod val="95000"/>
                  <a:lumOff val="5000"/>
                </a:schemeClr>
              </a:solidFill>
            </a:ln>
          </cx:spPr>
          <cx:dataId val="0"/>
          <cx:layoutPr>
            <cx:statistics quartileMethod="exclusive"/>
          </cx:layoutPr>
        </cx:series>
        <cx:series layoutId="boxWhisker" uniqueId="{00000002-278C-4482-A4C6-407F07CEFF4C}">
          <cx:tx>
            <cx:txData>
              <cx:f/>
              <cx:v>Base</cx:v>
            </cx:txData>
          </cx:tx>
          <cx:spPr>
            <a:solidFill>
              <a:schemeClr val="accent1">
                <a:lumMod val="40000"/>
                <a:lumOff val="60000"/>
              </a:schemeClr>
            </a:solidFill>
            <a:ln>
              <a:solidFill>
                <a:schemeClr val="accent1">
                  <a:lumMod val="50000"/>
                </a:schemeClr>
              </a:solidFill>
            </a:ln>
          </cx:spPr>
          <cx:dataId val="1"/>
          <cx:layoutPr>
            <cx:statistics quartileMethod="exclusive"/>
          </cx:layoutPr>
        </cx:series>
        <cx:series layoutId="boxWhisker" uniqueId="{00000003-278C-4482-A4C6-407F07CEFF4C}">
          <cx:tx>
            <cx:txData>
              <cx:f/>
              <cx:v>Improved</cx:v>
            </cx:txData>
          </cx:tx>
          <cx:spPr>
            <a:solidFill>
              <a:schemeClr val="accent4">
                <a:lumMod val="40000"/>
                <a:lumOff val="60000"/>
              </a:schemeClr>
            </a:solidFill>
            <a:ln>
              <a:solidFill>
                <a:schemeClr val="accent4">
                  <a:lumMod val="50000"/>
                </a:schemeClr>
              </a:solidFill>
            </a:ln>
          </cx:spPr>
          <cx:dataId val="2"/>
          <cx:layoutPr>
            <cx:statistics quartileMethod="exclusive"/>
          </cx:layoutPr>
        </cx:series>
      </cx:plotAreaRegion>
      <cx:axis id="0">
        <cx:catScaling gapWidth="1"/>
        <cx:tickLabels/>
        <cx:txPr>
          <a:bodyPr vertOverflow="overflow" horzOverflow="overflow" wrap="square" lIns="0" tIns="0" rIns="0" bIns="0"/>
          <a:lstStyle/>
          <a:p>
            <a:pPr algn="ctr" rtl="0">
              <a:defRPr sz="1800" b="0" i="0">
                <a:solidFill>
                  <a:srgbClr val="595959"/>
                </a:solidFill>
                <a:latin typeface="Calibri Light" panose="020F0302020204030204" pitchFamily="34" charset="0"/>
                <a:ea typeface="Calibri Light" panose="020F0302020204030204" pitchFamily="34" charset="0"/>
                <a:cs typeface="Calibri Light" panose="020F0302020204030204" pitchFamily="34" charset="0"/>
              </a:defRPr>
            </a:pPr>
            <a:endParaRPr lang="en-US" sz="1800"/>
          </a:p>
        </cx:txPr>
      </cx:axis>
      <cx:axis id="1">
        <cx:valScaling/>
        <cx:title>
          <cx:tx>
            <cx:txData>
              <cx:v>GAP(%)</cx:v>
            </cx:txData>
          </cx:tx>
          <cx:txPr>
            <a:bodyPr spcFirstLastPara="1" vertOverflow="ellipsis" horzOverflow="overflow" wrap="square" lIns="0" tIns="0" rIns="0" bIns="0" anchor="ctr" anchorCtr="1"/>
            <a:lstStyle/>
            <a:p>
              <a:pPr algn="ctr" rtl="0">
                <a:defRPr sz="1800" b="1"/>
              </a:pPr>
              <a:r>
                <a:rPr lang="en-US" sz="1800" b="1" i="0" u="none" strike="noStrike" baseline="0" dirty="0">
                  <a:solidFill>
                    <a:sysClr val="windowText" lastClr="000000">
                      <a:lumMod val="65000"/>
                      <a:lumOff val="35000"/>
                    </a:sysClr>
                  </a:solidFill>
                  <a:latin typeface="Calibri" panose="020F0502020204030204"/>
                </a:rPr>
                <a:t>GAP(%)</a:t>
              </a:r>
            </a:p>
          </cx:txPr>
        </cx:title>
        <cx:majorGridlines/>
        <cx:tickLabels/>
        <cx:numFmt formatCode="0%" sourceLinked="0"/>
        <cx:txPr>
          <a:bodyPr vertOverflow="overflow" horzOverflow="overflow" wrap="square" lIns="0" tIns="0" rIns="0" bIns="0"/>
          <a:lstStyle/>
          <a:p>
            <a:pPr algn="ctr" rtl="0">
              <a:defRPr sz="1400" b="0" i="0">
                <a:solidFill>
                  <a:srgbClr val="595959"/>
                </a:solidFill>
                <a:latin typeface="Calibri Light" panose="020F0302020204030204" pitchFamily="34" charset="0"/>
                <a:ea typeface="Calibri Light" panose="020F0302020204030204" pitchFamily="34" charset="0"/>
                <a:cs typeface="Calibri Light" panose="020F0302020204030204" pitchFamily="34" charset="0"/>
              </a:defRPr>
            </a:pPr>
            <a:endParaRPr lang="en-US" sz="1400"/>
          </a:p>
        </cx:txPr>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72D717-570A-43EE-9EEA-68D3D6D0D977}" type="datetimeFigureOut">
              <a:rPr lang="es-CO" smtClean="0"/>
              <a:t>5/09/2022</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ECF535-6818-4D44-91C1-7BA9AA8C762F}" type="slidenum">
              <a:rPr lang="es-CO" smtClean="0"/>
              <a:t>‹#›</a:t>
            </a:fld>
            <a:endParaRPr lang="es-CO"/>
          </a:p>
        </p:txBody>
      </p:sp>
    </p:spTree>
    <p:extLst>
      <p:ext uri="{BB962C8B-B14F-4D97-AF65-F5344CB8AC3E}">
        <p14:creationId xmlns:p14="http://schemas.microsoft.com/office/powerpoint/2010/main" val="8456442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ECF535-6818-4D44-91C1-7BA9AA8C762F}" type="slidenum">
              <a:rPr lang="es-CO" smtClean="0"/>
              <a:t>1</a:t>
            </a:fld>
            <a:endParaRPr lang="es-CO"/>
          </a:p>
        </p:txBody>
      </p:sp>
    </p:spTree>
    <p:extLst>
      <p:ext uri="{BB962C8B-B14F-4D97-AF65-F5344CB8AC3E}">
        <p14:creationId xmlns:p14="http://schemas.microsoft.com/office/powerpoint/2010/main" val="3558217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s-CO" dirty="0"/>
              <a:t>Sin el </a:t>
            </a:r>
            <a:r>
              <a:rPr lang="es-CO" dirty="0" err="1"/>
              <a:t>outline</a:t>
            </a:r>
            <a:r>
              <a:rPr lang="es-CO" dirty="0"/>
              <a:t> es importante manejar las pausas entre las secciones. </a:t>
            </a:r>
            <a:r>
              <a:rPr lang="es-CO" dirty="0" err="1"/>
              <a:t>Outline</a:t>
            </a:r>
            <a:r>
              <a:rPr lang="es-CO" dirty="0"/>
              <a:t> grande – </a:t>
            </a:r>
            <a:r>
              <a:rPr lang="es-CO" dirty="0" err="1"/>
              <a:t>Problem</a:t>
            </a:r>
            <a:r>
              <a:rPr lang="es-CO" dirty="0"/>
              <a:t> </a:t>
            </a:r>
            <a:r>
              <a:rPr lang="es-CO" dirty="0" err="1"/>
              <a:t>Context</a:t>
            </a:r>
            <a:r>
              <a:rPr lang="es-CO" dirty="0"/>
              <a:t> – </a:t>
            </a:r>
            <a:r>
              <a:rPr lang="es-CO" dirty="0" err="1"/>
              <a:t>Modeling</a:t>
            </a:r>
            <a:r>
              <a:rPr lang="es-CO" dirty="0"/>
              <a:t> </a:t>
            </a:r>
            <a:r>
              <a:rPr lang="es-CO" dirty="0" err="1"/>
              <a:t>Approach</a:t>
            </a:r>
            <a:r>
              <a:rPr lang="es-CO" dirty="0"/>
              <a:t> – </a:t>
            </a:r>
            <a:r>
              <a:rPr lang="es-CO" dirty="0" err="1"/>
              <a:t>Results</a:t>
            </a:r>
            <a:r>
              <a:rPr lang="es-CO" dirty="0"/>
              <a:t> and </a:t>
            </a:r>
            <a:r>
              <a:rPr lang="es-CO" dirty="0" err="1"/>
              <a:t>conclusions</a:t>
            </a:r>
            <a:endParaRPr lang="es-CO" dirty="0"/>
          </a:p>
          <a:p>
            <a:pPr marL="171450" indent="-171450">
              <a:buFontTx/>
              <a:buChar char="-"/>
            </a:pPr>
            <a:r>
              <a:rPr lang="es-CO" dirty="0"/>
              <a:t>Los componentes generales del aprendizaje por refuerzo son:</a:t>
            </a:r>
          </a:p>
          <a:p>
            <a:pPr marL="628650" lvl="1" indent="-171450">
              <a:buFontTx/>
              <a:buChar char="-"/>
            </a:pPr>
            <a:r>
              <a:rPr lang="es-CO" dirty="0"/>
              <a:t>Una política de decisión dependiendo del estado del sistema</a:t>
            </a:r>
          </a:p>
          <a:p>
            <a:pPr marL="628650" lvl="1" indent="-171450">
              <a:buFontTx/>
              <a:buChar char="-"/>
            </a:pPr>
            <a:r>
              <a:rPr lang="en-US" dirty="0"/>
              <a:t>Una </a:t>
            </a:r>
            <a:r>
              <a:rPr lang="en-US" dirty="0" err="1"/>
              <a:t>recompensa</a:t>
            </a:r>
            <a:r>
              <a:rPr lang="en-US" dirty="0"/>
              <a:t> </a:t>
            </a:r>
            <a:r>
              <a:rPr lang="en-US" dirty="0" err="1"/>
              <a:t>según</a:t>
            </a:r>
            <a:r>
              <a:rPr lang="en-US" dirty="0"/>
              <a:t> las </a:t>
            </a:r>
            <a:r>
              <a:rPr lang="en-US" dirty="0" err="1"/>
              <a:t>decisiones</a:t>
            </a:r>
            <a:r>
              <a:rPr lang="en-US" dirty="0"/>
              <a:t> </a:t>
            </a:r>
            <a:r>
              <a:rPr lang="en-US" dirty="0" err="1"/>
              <a:t>tomadas</a:t>
            </a:r>
            <a:r>
              <a:rPr lang="en-US" dirty="0"/>
              <a:t> </a:t>
            </a:r>
            <a:r>
              <a:rPr lang="en-US" dirty="0" err="1"/>
              <a:t>por</a:t>
            </a:r>
            <a:r>
              <a:rPr lang="en-US" dirty="0"/>
              <a:t> </a:t>
            </a:r>
            <a:r>
              <a:rPr lang="en-US" dirty="0" err="1"/>
              <a:t>el</a:t>
            </a:r>
            <a:r>
              <a:rPr lang="en-US" dirty="0"/>
              <a:t> </a:t>
            </a:r>
            <a:r>
              <a:rPr lang="en-US" dirty="0" err="1"/>
              <a:t>agente</a:t>
            </a:r>
            <a:endParaRPr lang="en-US" dirty="0"/>
          </a:p>
          <a:p>
            <a:pPr marL="628650" lvl="1" indent="-171450">
              <a:buFontTx/>
              <a:buChar char="-"/>
            </a:pPr>
            <a:r>
              <a:rPr lang="en-US" dirty="0"/>
              <a:t>Una </a:t>
            </a:r>
            <a:r>
              <a:rPr lang="en-US" dirty="0" err="1"/>
              <a:t>función</a:t>
            </a:r>
            <a:r>
              <a:rPr lang="en-US" dirty="0"/>
              <a:t> </a:t>
            </a:r>
            <a:r>
              <a:rPr lang="en-US" dirty="0" err="1"/>
              <a:t>objetivo</a:t>
            </a:r>
            <a:endParaRPr lang="en-US" dirty="0"/>
          </a:p>
          <a:p>
            <a:pPr marL="628650" lvl="1" indent="-171450">
              <a:buFontTx/>
              <a:buChar char="-"/>
            </a:pPr>
            <a:r>
              <a:rPr lang="en-US" dirty="0"/>
              <a:t>Un </a:t>
            </a:r>
            <a:r>
              <a:rPr lang="en-US" dirty="0" err="1"/>
              <a:t>modelamiento</a:t>
            </a:r>
            <a:r>
              <a:rPr lang="en-US" dirty="0"/>
              <a:t> del </a:t>
            </a:r>
            <a:r>
              <a:rPr lang="en-US" dirty="0" err="1"/>
              <a:t>ambiente</a:t>
            </a:r>
            <a:endParaRPr lang="en-US" dirty="0"/>
          </a:p>
          <a:p>
            <a:pPr marL="171450" lvl="0" indent="-171450">
              <a:buFontTx/>
              <a:buChar char="-"/>
            </a:pPr>
            <a:r>
              <a:rPr lang="en-US" dirty="0"/>
              <a:t>De </a:t>
            </a:r>
            <a:r>
              <a:rPr lang="en-US" dirty="0" err="1"/>
              <a:t>manera</a:t>
            </a:r>
            <a:r>
              <a:rPr lang="en-US" dirty="0"/>
              <a:t> </a:t>
            </a:r>
            <a:r>
              <a:rPr lang="en-US" dirty="0" err="1"/>
              <a:t>más</a:t>
            </a:r>
            <a:r>
              <a:rPr lang="en-US" dirty="0"/>
              <a:t> </a:t>
            </a:r>
            <a:r>
              <a:rPr lang="en-US" dirty="0" err="1"/>
              <a:t>específica</a:t>
            </a:r>
            <a:r>
              <a:rPr lang="en-US" dirty="0"/>
              <a:t>, se </a:t>
            </a:r>
            <a:r>
              <a:rPr lang="en-US" dirty="0" err="1"/>
              <a:t>usa</a:t>
            </a:r>
            <a:r>
              <a:rPr lang="en-US" dirty="0"/>
              <a:t> </a:t>
            </a:r>
            <a:r>
              <a:rPr lang="en-US" dirty="0" err="1"/>
              <a:t>el</a:t>
            </a:r>
            <a:r>
              <a:rPr lang="en-US" dirty="0"/>
              <a:t> </a:t>
            </a:r>
            <a:r>
              <a:rPr lang="en-US" dirty="0" err="1"/>
              <a:t>algoritmo</a:t>
            </a:r>
            <a:r>
              <a:rPr lang="en-US" dirty="0"/>
              <a:t> de Q-Learning, </a:t>
            </a:r>
            <a:r>
              <a:rPr lang="en-US" dirty="0" err="1"/>
              <a:t>el</a:t>
            </a:r>
            <a:r>
              <a:rPr lang="en-US" dirty="0"/>
              <a:t> </a:t>
            </a:r>
            <a:r>
              <a:rPr lang="en-US" dirty="0" err="1"/>
              <a:t>cual</a:t>
            </a:r>
            <a:r>
              <a:rPr lang="en-US" dirty="0"/>
              <a:t> es un </a:t>
            </a:r>
            <a:r>
              <a:rPr lang="en-US" dirty="0" err="1"/>
              <a:t>algoritmo</a:t>
            </a:r>
            <a:r>
              <a:rPr lang="en-US" dirty="0"/>
              <a:t> de </a:t>
            </a:r>
            <a:r>
              <a:rPr lang="en-US" dirty="0" err="1"/>
              <a:t>diferencia</a:t>
            </a:r>
            <a:r>
              <a:rPr lang="en-US" dirty="0"/>
              <a:t> temporal, </a:t>
            </a:r>
            <a:r>
              <a:rPr lang="en-US" dirty="0" err="1"/>
              <a:t>en</a:t>
            </a:r>
            <a:r>
              <a:rPr lang="en-US" dirty="0"/>
              <a:t> </a:t>
            </a:r>
            <a:r>
              <a:rPr lang="en-US" dirty="0" err="1"/>
              <a:t>donde</a:t>
            </a:r>
            <a:r>
              <a:rPr lang="en-US" dirty="0"/>
              <a:t> se toman </a:t>
            </a:r>
            <a:r>
              <a:rPr lang="en-US" dirty="0" err="1"/>
              <a:t>decisiones</a:t>
            </a:r>
            <a:r>
              <a:rPr lang="en-US" dirty="0"/>
              <a:t> </a:t>
            </a:r>
            <a:r>
              <a:rPr lang="en-US" dirty="0" err="1"/>
              <a:t>dependiendo</a:t>
            </a:r>
            <a:r>
              <a:rPr lang="en-US" dirty="0"/>
              <a:t> del </a:t>
            </a:r>
            <a:r>
              <a:rPr lang="en-US" dirty="0" err="1"/>
              <a:t>retorno</a:t>
            </a:r>
            <a:r>
              <a:rPr lang="en-US" dirty="0"/>
              <a:t> que </a:t>
            </a:r>
            <a:r>
              <a:rPr lang="en-US" dirty="0" err="1"/>
              <a:t>entrega</a:t>
            </a:r>
            <a:r>
              <a:rPr lang="en-US" dirty="0"/>
              <a:t> </a:t>
            </a:r>
            <a:r>
              <a:rPr lang="en-US" dirty="0" err="1"/>
              <a:t>el</a:t>
            </a:r>
            <a:r>
              <a:rPr lang="en-US" dirty="0"/>
              <a:t> </a:t>
            </a:r>
            <a:r>
              <a:rPr lang="en-US" dirty="0" err="1"/>
              <a:t>ambiente</a:t>
            </a:r>
            <a:r>
              <a:rPr lang="en-US" dirty="0"/>
              <a:t> y la </a:t>
            </a:r>
            <a:r>
              <a:rPr lang="en-US" dirty="0" err="1"/>
              <a:t>mejor</a:t>
            </a:r>
            <a:r>
              <a:rPr lang="en-US" dirty="0"/>
              <a:t> </a:t>
            </a:r>
            <a:r>
              <a:rPr lang="en-US" dirty="0" err="1"/>
              <a:t>decisión</a:t>
            </a:r>
            <a:r>
              <a:rPr lang="en-US" dirty="0"/>
              <a:t> que se </a:t>
            </a:r>
            <a:r>
              <a:rPr lang="en-US" dirty="0" err="1"/>
              <a:t>podría</a:t>
            </a:r>
            <a:r>
              <a:rPr lang="en-US" dirty="0"/>
              <a:t> </a:t>
            </a:r>
            <a:r>
              <a:rPr lang="en-US" dirty="0" err="1"/>
              <a:t>tomar</a:t>
            </a:r>
            <a:r>
              <a:rPr lang="en-US" dirty="0"/>
              <a:t> </a:t>
            </a:r>
            <a:r>
              <a:rPr lang="en-US" dirty="0" err="1"/>
              <a:t>en</a:t>
            </a:r>
            <a:r>
              <a:rPr lang="en-US" dirty="0"/>
              <a:t> </a:t>
            </a:r>
            <a:r>
              <a:rPr lang="en-US" dirty="0" err="1"/>
              <a:t>el</a:t>
            </a:r>
            <a:r>
              <a:rPr lang="en-US" dirty="0"/>
              <a:t> </a:t>
            </a:r>
            <a:r>
              <a:rPr lang="en-US" dirty="0" err="1"/>
              <a:t>estado</a:t>
            </a:r>
            <a:r>
              <a:rPr lang="en-US" dirty="0"/>
              <a:t> </a:t>
            </a:r>
            <a:r>
              <a:rPr lang="en-US" dirty="0" err="1"/>
              <a:t>futuro</a:t>
            </a:r>
            <a:endParaRPr lang="en-US" dirty="0"/>
          </a:p>
        </p:txBody>
      </p:sp>
      <p:sp>
        <p:nvSpPr>
          <p:cNvPr id="4" name="Slide Number Placeholder 3"/>
          <p:cNvSpPr>
            <a:spLocks noGrp="1"/>
          </p:cNvSpPr>
          <p:nvPr>
            <p:ph type="sldNum" sz="quarter" idx="5"/>
          </p:nvPr>
        </p:nvSpPr>
        <p:spPr/>
        <p:txBody>
          <a:bodyPr/>
          <a:lstStyle/>
          <a:p>
            <a:fld id="{61ECF535-6818-4D44-91C1-7BA9AA8C762F}" type="slidenum">
              <a:rPr lang="es-CO" smtClean="0"/>
              <a:t>10</a:t>
            </a:fld>
            <a:endParaRPr lang="es-CO"/>
          </a:p>
        </p:txBody>
      </p:sp>
    </p:spTree>
    <p:extLst>
      <p:ext uri="{BB962C8B-B14F-4D97-AF65-F5344CB8AC3E}">
        <p14:creationId xmlns:p14="http://schemas.microsoft.com/office/powerpoint/2010/main" val="3024542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De forma específica, el modelamiento del ambiente contiene:</a:t>
            </a:r>
          </a:p>
          <a:p>
            <a:pPr marL="171450" indent="-171450">
              <a:buFontTx/>
              <a:buChar char="-"/>
            </a:pPr>
            <a:r>
              <a:rPr lang="es-CO" dirty="0"/>
              <a:t>Un espacio de estados que contempla tres variables principalmente: el número de periodos en los que no se ha hecho mantenimiento</a:t>
            </a:r>
          </a:p>
          <a:p>
            <a:pPr marL="171450" indent="-171450">
              <a:buFontTx/>
              <a:buChar char="-"/>
            </a:pPr>
            <a:r>
              <a:rPr lang="es-CO" dirty="0"/>
              <a:t>El presupuesto del agente privado</a:t>
            </a:r>
          </a:p>
          <a:p>
            <a:pPr marL="171450" indent="-171450">
              <a:buFontTx/>
              <a:buChar char="-"/>
            </a:pPr>
            <a:r>
              <a:rPr lang="es-CO" dirty="0"/>
              <a:t>El desempeño del sistema a lo largo del periodo de estudio</a:t>
            </a:r>
          </a:p>
          <a:p>
            <a:pPr marL="0" indent="0">
              <a:buFontTx/>
              <a:buNone/>
            </a:pPr>
            <a:r>
              <a:rPr lang="en-US" dirty="0"/>
              <a:t>Con base </a:t>
            </a:r>
            <a:r>
              <a:rPr lang="en-US" dirty="0" err="1"/>
              <a:t>en</a:t>
            </a:r>
            <a:r>
              <a:rPr lang="en-US" dirty="0"/>
              <a:t> </a:t>
            </a:r>
            <a:r>
              <a:rPr lang="en-US" dirty="0" err="1"/>
              <a:t>esto</a:t>
            </a:r>
            <a:r>
              <a:rPr lang="en-US" dirty="0"/>
              <a:t> </a:t>
            </a:r>
            <a:r>
              <a:rPr lang="en-US" dirty="0" err="1"/>
              <a:t>el</a:t>
            </a:r>
            <a:r>
              <a:rPr lang="en-US" dirty="0"/>
              <a:t> </a:t>
            </a:r>
            <a:r>
              <a:rPr lang="en-US" dirty="0" err="1"/>
              <a:t>agente</a:t>
            </a:r>
            <a:r>
              <a:rPr lang="en-US" dirty="0"/>
              <a:t> </a:t>
            </a:r>
            <a:r>
              <a:rPr lang="en-US" dirty="0" err="1"/>
              <a:t>tomará</a:t>
            </a:r>
            <a:r>
              <a:rPr lang="en-US" dirty="0"/>
              <a:t> la </a:t>
            </a:r>
            <a:r>
              <a:rPr lang="en-US" dirty="0" err="1"/>
              <a:t>decisión</a:t>
            </a:r>
            <a:r>
              <a:rPr lang="en-US" dirty="0"/>
              <a:t> de </a:t>
            </a:r>
            <a:r>
              <a:rPr lang="en-US" dirty="0" err="1"/>
              <a:t>si</a:t>
            </a:r>
            <a:r>
              <a:rPr lang="en-US" dirty="0"/>
              <a:t> </a:t>
            </a:r>
            <a:r>
              <a:rPr lang="en-US" dirty="0" err="1"/>
              <a:t>hacer</a:t>
            </a:r>
            <a:r>
              <a:rPr lang="en-US" dirty="0"/>
              <a:t> o no </a:t>
            </a:r>
            <a:r>
              <a:rPr lang="en-US" dirty="0" err="1"/>
              <a:t>mantenimiento</a:t>
            </a:r>
            <a:r>
              <a:rPr lang="en-US" dirty="0"/>
              <a:t> al </a:t>
            </a:r>
            <a:r>
              <a:rPr lang="en-US" dirty="0" err="1"/>
              <a:t>sistema</a:t>
            </a:r>
            <a:endParaRPr lang="en-US" dirty="0"/>
          </a:p>
        </p:txBody>
      </p:sp>
      <p:sp>
        <p:nvSpPr>
          <p:cNvPr id="4" name="Slide Number Placeholder 3"/>
          <p:cNvSpPr>
            <a:spLocks noGrp="1"/>
          </p:cNvSpPr>
          <p:nvPr>
            <p:ph type="sldNum" sz="quarter" idx="5"/>
          </p:nvPr>
        </p:nvSpPr>
        <p:spPr/>
        <p:txBody>
          <a:bodyPr/>
          <a:lstStyle/>
          <a:p>
            <a:fld id="{61ECF535-6818-4D44-91C1-7BA9AA8C762F}" type="slidenum">
              <a:rPr lang="es-CO" smtClean="0"/>
              <a:t>11</a:t>
            </a:fld>
            <a:endParaRPr lang="es-CO"/>
          </a:p>
        </p:txBody>
      </p:sp>
    </p:spTree>
    <p:extLst>
      <p:ext uri="{BB962C8B-B14F-4D97-AF65-F5344CB8AC3E}">
        <p14:creationId xmlns:p14="http://schemas.microsoft.com/office/powerpoint/2010/main" val="1418008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Adicionalmente, se tiene la información exógena con la que cuenta el sistema</a:t>
            </a:r>
          </a:p>
          <a:p>
            <a:pPr marL="171450" indent="-171450">
              <a:buFontTx/>
              <a:buChar char="-"/>
            </a:pPr>
            <a:r>
              <a:rPr lang="es-CO" dirty="0"/>
              <a:t>Primero, el deterioro del sistema, el cual en esta versión se modela como una función exponencial</a:t>
            </a:r>
          </a:p>
          <a:p>
            <a:pPr marL="171450" indent="-171450">
              <a:buFontTx/>
              <a:buChar char="-"/>
            </a:pPr>
            <a:r>
              <a:rPr lang="es-CO" dirty="0"/>
              <a:t>Posteriormente, dado que estamos desde el punto de vista del privado, las inspecciones del gobierno, en donde se trabajaron la aleatoria, la fija y la que depende de un umbral del desempeño del sistema</a:t>
            </a:r>
          </a:p>
          <a:p>
            <a:pPr marL="171450" indent="-171450">
              <a:buFontTx/>
              <a:buChar char="-"/>
            </a:pPr>
            <a:endParaRPr lang="es-CO" dirty="0"/>
          </a:p>
          <a:p>
            <a:pPr marL="0" indent="0">
              <a:buFontTx/>
              <a:buNone/>
            </a:pPr>
            <a:r>
              <a:rPr lang="es-CO" dirty="0"/>
              <a:t>Decir que el deterioro actualmente es determinística, pero decir que Natalia trabajó estocasticidad a partir de </a:t>
            </a:r>
            <a:r>
              <a:rPr lang="es-CO" dirty="0" err="1"/>
              <a:t>sample</a:t>
            </a:r>
            <a:r>
              <a:rPr lang="es-CO" dirty="0"/>
              <a:t> </a:t>
            </a:r>
            <a:r>
              <a:rPr lang="es-CO" dirty="0" err="1"/>
              <a:t>paths</a:t>
            </a:r>
            <a:endParaRPr lang="es-CO" dirty="0"/>
          </a:p>
        </p:txBody>
      </p:sp>
      <p:sp>
        <p:nvSpPr>
          <p:cNvPr id="4" name="Slide Number Placeholder 3"/>
          <p:cNvSpPr>
            <a:spLocks noGrp="1"/>
          </p:cNvSpPr>
          <p:nvPr>
            <p:ph type="sldNum" sz="quarter" idx="5"/>
          </p:nvPr>
        </p:nvSpPr>
        <p:spPr/>
        <p:txBody>
          <a:bodyPr/>
          <a:lstStyle/>
          <a:p>
            <a:fld id="{61ECF535-6818-4D44-91C1-7BA9AA8C762F}" type="slidenum">
              <a:rPr lang="es-CO" smtClean="0"/>
              <a:t>12</a:t>
            </a:fld>
            <a:endParaRPr lang="es-CO"/>
          </a:p>
        </p:txBody>
      </p:sp>
    </p:spTree>
    <p:extLst>
      <p:ext uri="{BB962C8B-B14F-4D97-AF65-F5344CB8AC3E}">
        <p14:creationId xmlns:p14="http://schemas.microsoft.com/office/powerpoint/2010/main" val="1098542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 Explicar cada uno de los pasos en las iteraciones del sistema</a:t>
            </a:r>
            <a:endParaRPr lang="en-US" dirty="0"/>
          </a:p>
        </p:txBody>
      </p:sp>
      <p:sp>
        <p:nvSpPr>
          <p:cNvPr id="4" name="Slide Number Placeholder 3"/>
          <p:cNvSpPr>
            <a:spLocks noGrp="1"/>
          </p:cNvSpPr>
          <p:nvPr>
            <p:ph type="sldNum" sz="quarter" idx="5"/>
          </p:nvPr>
        </p:nvSpPr>
        <p:spPr/>
        <p:txBody>
          <a:bodyPr/>
          <a:lstStyle/>
          <a:p>
            <a:fld id="{61ECF535-6818-4D44-91C1-7BA9AA8C762F}" type="slidenum">
              <a:rPr lang="es-CO" smtClean="0"/>
              <a:t>13</a:t>
            </a:fld>
            <a:endParaRPr lang="es-CO"/>
          </a:p>
        </p:txBody>
      </p:sp>
    </p:spTree>
    <p:extLst>
      <p:ext uri="{BB962C8B-B14F-4D97-AF65-F5344CB8AC3E}">
        <p14:creationId xmlns:p14="http://schemas.microsoft.com/office/powerpoint/2010/main" val="34401194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Puntos importantes:</a:t>
            </a:r>
          </a:p>
          <a:p>
            <a:pPr marL="171450" indent="-171450">
              <a:buFontTx/>
              <a:buChar char="-"/>
            </a:pPr>
            <a:r>
              <a:rPr lang="es-CO" dirty="0"/>
              <a:t>Una instancia corresponde a 30 periodos</a:t>
            </a:r>
          </a:p>
          <a:p>
            <a:pPr marL="171450" indent="-171450">
              <a:buFontTx/>
              <a:buChar char="-"/>
            </a:pPr>
            <a:r>
              <a:rPr lang="es-CO" dirty="0"/>
              <a:t>Se puede ver cómo después del entrenamiento las decisiones de mantenimiento coinciden con las decisiones de inspección</a:t>
            </a:r>
          </a:p>
          <a:p>
            <a:pPr marL="171450" indent="-171450">
              <a:buFontTx/>
              <a:buChar char="-"/>
            </a:pPr>
            <a:endParaRPr lang="es-CO" dirty="0"/>
          </a:p>
          <a:p>
            <a:pPr marL="171450" indent="-171450">
              <a:buFontTx/>
              <a:buChar char="-"/>
            </a:pPr>
            <a:r>
              <a:rPr lang="es-CO" dirty="0"/>
              <a:t>Cambiar lo de líder a notación establecida y mencionada</a:t>
            </a:r>
            <a:endParaRPr lang="en-US" dirty="0"/>
          </a:p>
        </p:txBody>
      </p:sp>
      <p:sp>
        <p:nvSpPr>
          <p:cNvPr id="4" name="Slide Number Placeholder 3"/>
          <p:cNvSpPr>
            <a:spLocks noGrp="1"/>
          </p:cNvSpPr>
          <p:nvPr>
            <p:ph type="sldNum" sz="quarter" idx="5"/>
          </p:nvPr>
        </p:nvSpPr>
        <p:spPr/>
        <p:txBody>
          <a:bodyPr/>
          <a:lstStyle/>
          <a:p>
            <a:fld id="{61ECF535-6818-4D44-91C1-7BA9AA8C762F}" type="slidenum">
              <a:rPr lang="es-CO" smtClean="0"/>
              <a:t>14</a:t>
            </a:fld>
            <a:endParaRPr lang="es-CO"/>
          </a:p>
        </p:txBody>
      </p:sp>
    </p:spTree>
    <p:extLst>
      <p:ext uri="{BB962C8B-B14F-4D97-AF65-F5344CB8AC3E}">
        <p14:creationId xmlns:p14="http://schemas.microsoft.com/office/powerpoint/2010/main" val="7590585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s-CO" dirty="0"/>
              <a:t>Acá se puede ver la evolución del aprendizaje del agente, en donde se tiene la media móvil de los retornos entregados por el entorno en los últimos 1000 periodos de evaluación</a:t>
            </a:r>
          </a:p>
          <a:p>
            <a:pPr marL="171450" indent="-171450">
              <a:buFontTx/>
              <a:buChar char="-"/>
            </a:pPr>
            <a:r>
              <a:rPr lang="es-CO" dirty="0"/>
              <a:t>Rotular la gráfica. Poner el eje y como un subtítulo</a:t>
            </a:r>
            <a:endParaRPr lang="en-US" dirty="0"/>
          </a:p>
        </p:txBody>
      </p:sp>
      <p:sp>
        <p:nvSpPr>
          <p:cNvPr id="4" name="Slide Number Placeholder 3"/>
          <p:cNvSpPr>
            <a:spLocks noGrp="1"/>
          </p:cNvSpPr>
          <p:nvPr>
            <p:ph type="sldNum" sz="quarter" idx="5"/>
          </p:nvPr>
        </p:nvSpPr>
        <p:spPr/>
        <p:txBody>
          <a:bodyPr/>
          <a:lstStyle/>
          <a:p>
            <a:fld id="{61ECF535-6818-4D44-91C1-7BA9AA8C762F}" type="slidenum">
              <a:rPr lang="es-CO" smtClean="0"/>
              <a:t>15</a:t>
            </a:fld>
            <a:endParaRPr lang="es-CO"/>
          </a:p>
        </p:txBody>
      </p:sp>
    </p:spTree>
    <p:extLst>
      <p:ext uri="{BB962C8B-B14F-4D97-AF65-F5344CB8AC3E}">
        <p14:creationId xmlns:p14="http://schemas.microsoft.com/office/powerpoint/2010/main" val="31950623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Decir qué política destaca entre las demás. Hay unas que son buenas solo para uno o para el otro. Pintar el Pareto para frontera eficiente</a:t>
            </a:r>
          </a:p>
          <a:p>
            <a:r>
              <a:rPr lang="es-CO" dirty="0"/>
              <a:t>En este caso mostrar que en general el beneficio social es consistente a la hora de tomar decisiones, no obstante, se presenta más volatilidad para la función objetivo del agente y su presupuesto</a:t>
            </a:r>
            <a:endParaRPr lang="en-US" dirty="0"/>
          </a:p>
        </p:txBody>
      </p:sp>
      <p:sp>
        <p:nvSpPr>
          <p:cNvPr id="4" name="Slide Number Placeholder 3"/>
          <p:cNvSpPr>
            <a:spLocks noGrp="1"/>
          </p:cNvSpPr>
          <p:nvPr>
            <p:ph type="sldNum" sz="quarter" idx="5"/>
          </p:nvPr>
        </p:nvSpPr>
        <p:spPr/>
        <p:txBody>
          <a:bodyPr/>
          <a:lstStyle/>
          <a:p>
            <a:fld id="{61ECF535-6818-4D44-91C1-7BA9AA8C762F}" type="slidenum">
              <a:rPr lang="es-CO" smtClean="0"/>
              <a:t>16</a:t>
            </a:fld>
            <a:endParaRPr lang="es-CO"/>
          </a:p>
        </p:txBody>
      </p:sp>
    </p:spTree>
    <p:extLst>
      <p:ext uri="{BB962C8B-B14F-4D97-AF65-F5344CB8AC3E}">
        <p14:creationId xmlns:p14="http://schemas.microsoft.com/office/powerpoint/2010/main" val="1869562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Decir qué política destaca entre las demás. Hay unas que son buenas solo para uno o para el otro. Pintar el Pareto para frontera eficiente</a:t>
            </a:r>
          </a:p>
          <a:p>
            <a:r>
              <a:rPr lang="es-CO" dirty="0"/>
              <a:t>En este caso mostrar que en general el beneficio social es consistente a la hora de tomar decisiones, no obstante, se presenta más volatilidad para la función objetivo del agente y su presupuesto</a:t>
            </a:r>
            <a:endParaRPr lang="en-US" dirty="0"/>
          </a:p>
        </p:txBody>
      </p:sp>
      <p:sp>
        <p:nvSpPr>
          <p:cNvPr id="4" name="Slide Number Placeholder 3"/>
          <p:cNvSpPr>
            <a:spLocks noGrp="1"/>
          </p:cNvSpPr>
          <p:nvPr>
            <p:ph type="sldNum" sz="quarter" idx="5"/>
          </p:nvPr>
        </p:nvSpPr>
        <p:spPr/>
        <p:txBody>
          <a:bodyPr/>
          <a:lstStyle/>
          <a:p>
            <a:fld id="{61ECF535-6818-4D44-91C1-7BA9AA8C762F}" type="slidenum">
              <a:rPr lang="es-CO" smtClean="0"/>
              <a:t>17</a:t>
            </a:fld>
            <a:endParaRPr lang="es-CO"/>
          </a:p>
        </p:txBody>
      </p:sp>
    </p:spTree>
    <p:extLst>
      <p:ext uri="{BB962C8B-B14F-4D97-AF65-F5344CB8AC3E}">
        <p14:creationId xmlns:p14="http://schemas.microsoft.com/office/powerpoint/2010/main" val="414868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Las políticas que destacan son las que hacen inspecciones en un periodo menor, dado que, como se mencionaba antes, el beneficio social se mantiene equilibrado, pero los ingresos del agente se ven reducidos. </a:t>
            </a:r>
          </a:p>
          <a:p>
            <a:r>
              <a:rPr lang="es-CO" dirty="0"/>
              <a:t>Se puede decir que las políticas que más perjudican el sistema son aquellas con mayor periodicidad de inspección, con lo cual se pudo comprobar que el bajo incentivo económico recibido resulta en una baja preocupación del agente por realizar acciones de mantenimiento. </a:t>
            </a:r>
          </a:p>
          <a:p>
            <a:r>
              <a:rPr lang="es-CO" dirty="0"/>
              <a:t>En términos de sensibilidad, la reducción del incentivo resulta en, además de la reducción del presupuesto del agente, ligeras reducciones en el beneficio social obtenido</a:t>
            </a:r>
          </a:p>
          <a:p>
            <a:r>
              <a:rPr lang="es-CO" dirty="0"/>
              <a:t>Cambiar lo de </a:t>
            </a:r>
            <a:r>
              <a:rPr lang="es-CO" dirty="0" err="1"/>
              <a:t>improved</a:t>
            </a:r>
            <a:r>
              <a:rPr lang="es-CO" dirty="0"/>
              <a:t> por </a:t>
            </a:r>
            <a:r>
              <a:rPr lang="es-CO" dirty="0" err="1"/>
              <a:t>increaded</a:t>
            </a:r>
            <a:r>
              <a:rPr lang="es-CO" dirty="0"/>
              <a:t> para que no se suponga que aumentar es mejorar. Señalar específicamente políticas que uno quisiera elegir. Poner el gráfico de los incentivos base y decir que la mejor política es la de rand 100</a:t>
            </a:r>
            <a:endParaRPr lang="en-US" dirty="0"/>
          </a:p>
        </p:txBody>
      </p:sp>
      <p:sp>
        <p:nvSpPr>
          <p:cNvPr id="4" name="Slide Number Placeholder 3"/>
          <p:cNvSpPr>
            <a:spLocks noGrp="1"/>
          </p:cNvSpPr>
          <p:nvPr>
            <p:ph type="sldNum" sz="quarter" idx="5"/>
          </p:nvPr>
        </p:nvSpPr>
        <p:spPr/>
        <p:txBody>
          <a:bodyPr/>
          <a:lstStyle/>
          <a:p>
            <a:fld id="{61ECF535-6818-4D44-91C1-7BA9AA8C762F}" type="slidenum">
              <a:rPr lang="es-CO" smtClean="0"/>
              <a:t>18</a:t>
            </a:fld>
            <a:endParaRPr lang="es-CO"/>
          </a:p>
        </p:txBody>
      </p:sp>
    </p:spTree>
    <p:extLst>
      <p:ext uri="{BB962C8B-B14F-4D97-AF65-F5344CB8AC3E}">
        <p14:creationId xmlns:p14="http://schemas.microsoft.com/office/powerpoint/2010/main" val="13314051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Sobre las pruebas de estabilidad del ambiente, se pudo ver que al hacer el análisis de sensibilidad, la subida o bajada drástica de los incentivos tiene como consecuencia una mayor desviación entre los resultados del GAP de las diferentes políticas</a:t>
            </a:r>
            <a:endParaRPr lang="en-US" dirty="0"/>
          </a:p>
        </p:txBody>
      </p:sp>
      <p:sp>
        <p:nvSpPr>
          <p:cNvPr id="4" name="Slide Number Placeholder 3"/>
          <p:cNvSpPr>
            <a:spLocks noGrp="1"/>
          </p:cNvSpPr>
          <p:nvPr>
            <p:ph type="sldNum" sz="quarter" idx="5"/>
          </p:nvPr>
        </p:nvSpPr>
        <p:spPr/>
        <p:txBody>
          <a:bodyPr/>
          <a:lstStyle/>
          <a:p>
            <a:fld id="{61ECF535-6818-4D44-91C1-7BA9AA8C762F}" type="slidenum">
              <a:rPr lang="es-CO" smtClean="0"/>
              <a:t>19</a:t>
            </a:fld>
            <a:endParaRPr lang="es-CO"/>
          </a:p>
        </p:txBody>
      </p:sp>
    </p:spTree>
    <p:extLst>
      <p:ext uri="{BB962C8B-B14F-4D97-AF65-F5344CB8AC3E}">
        <p14:creationId xmlns:p14="http://schemas.microsoft.com/office/powerpoint/2010/main" val="1127390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s-CO" dirty="0"/>
              <a:t>Los procesos de decisión a los que nos enfrentamos todos los días están sujetos a:</a:t>
            </a:r>
          </a:p>
          <a:p>
            <a:pPr marL="628650" lvl="1" indent="-171450">
              <a:buFontTx/>
              <a:buChar char="-"/>
            </a:pPr>
            <a:r>
              <a:rPr lang="es-CO" dirty="0"/>
              <a:t>Eventos aleatorios que desestabilizan un sistema</a:t>
            </a:r>
          </a:p>
          <a:p>
            <a:pPr marL="628650" lvl="1" indent="-171450">
              <a:buFontTx/>
              <a:buChar char="-"/>
            </a:pPr>
            <a:r>
              <a:rPr lang="es-CO" dirty="0"/>
              <a:t>Decisiones de otros</a:t>
            </a:r>
          </a:p>
          <a:p>
            <a:pPr marL="171450" lvl="0" indent="-171450">
              <a:buFontTx/>
              <a:buChar char="-"/>
            </a:pPr>
            <a:r>
              <a:rPr lang="es-CO" dirty="0"/>
              <a:t>Ejemplo de la bolsa: nos afecta la nueva información que sale de las empresas. Además de esto, las decisiones de compra y venta de los inversionistas también afectan las condiciones del sistema y con esto, nuestras decisiones</a:t>
            </a:r>
          </a:p>
        </p:txBody>
      </p:sp>
      <p:sp>
        <p:nvSpPr>
          <p:cNvPr id="4" name="Slide Number Placeholder 3"/>
          <p:cNvSpPr>
            <a:spLocks noGrp="1"/>
          </p:cNvSpPr>
          <p:nvPr>
            <p:ph type="sldNum" sz="quarter" idx="5"/>
          </p:nvPr>
        </p:nvSpPr>
        <p:spPr/>
        <p:txBody>
          <a:bodyPr/>
          <a:lstStyle/>
          <a:p>
            <a:fld id="{61ECF535-6818-4D44-91C1-7BA9AA8C762F}" type="slidenum">
              <a:rPr lang="es-CO" smtClean="0"/>
              <a:t>2</a:t>
            </a:fld>
            <a:endParaRPr lang="es-CO"/>
          </a:p>
        </p:txBody>
      </p:sp>
    </p:spTree>
    <p:extLst>
      <p:ext uri="{BB962C8B-B14F-4D97-AF65-F5344CB8AC3E}">
        <p14:creationId xmlns:p14="http://schemas.microsoft.com/office/powerpoint/2010/main" val="28935795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s-CO" dirty="0"/>
              <a:t>Formular las frases para que se entienda. </a:t>
            </a:r>
          </a:p>
          <a:p>
            <a:pPr marL="171450" indent="-171450">
              <a:buFontTx/>
              <a:buChar char="-"/>
            </a:pPr>
            <a:r>
              <a:rPr lang="es-CO" dirty="0"/>
              <a:t>Esta motivación que se tenía de usar RL para el problema de conflicto de interés enfocado a ingeniería. La primera implementación nos dice que es un enfoque aplicable y que esta primera versión que contiene prueba de concepto es exitosa. De dónde podemos concluir esto? Comparando el MIP, el RL puede llegar a decisiones casi tan buenas a partir de procesos de decisión de </a:t>
            </a:r>
            <a:r>
              <a:rPr lang="es-CO" dirty="0" err="1"/>
              <a:t>Markov</a:t>
            </a:r>
            <a:endParaRPr lang="es-CO" dirty="0"/>
          </a:p>
          <a:p>
            <a:pPr marL="171450" indent="-171450">
              <a:buFontTx/>
              <a:buChar char="-"/>
            </a:pPr>
            <a:r>
              <a:rPr lang="es-CO" dirty="0"/>
              <a:t>Tercera: con resultados se puede pensar en un SAD que por el momento es paramétrico respecto a las políticas y tamaños de incentivos, con lo cual se hacen pruebas hacia el ambiente para ver cómo reacciona</a:t>
            </a:r>
          </a:p>
        </p:txBody>
      </p:sp>
      <p:sp>
        <p:nvSpPr>
          <p:cNvPr id="4" name="Slide Number Placeholder 3"/>
          <p:cNvSpPr>
            <a:spLocks noGrp="1"/>
          </p:cNvSpPr>
          <p:nvPr>
            <p:ph type="sldNum" sz="quarter" idx="5"/>
          </p:nvPr>
        </p:nvSpPr>
        <p:spPr/>
        <p:txBody>
          <a:bodyPr/>
          <a:lstStyle/>
          <a:p>
            <a:fld id="{61ECF535-6818-4D44-91C1-7BA9AA8C762F}" type="slidenum">
              <a:rPr lang="es-CO" smtClean="0"/>
              <a:t>20</a:t>
            </a:fld>
            <a:endParaRPr lang="es-CO"/>
          </a:p>
        </p:txBody>
      </p:sp>
    </p:spTree>
    <p:extLst>
      <p:ext uri="{BB962C8B-B14F-4D97-AF65-F5344CB8AC3E}">
        <p14:creationId xmlns:p14="http://schemas.microsoft.com/office/powerpoint/2010/main" val="19770448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s-CO" dirty="0"/>
              <a:t>Paso a seguir sería validar esto con agentes reales para mejorar modelamiento (restricciones, dinámicas, objetivos) que podrían no estarse considerando, para acercarnos a la realidad</a:t>
            </a:r>
          </a:p>
          <a:p>
            <a:pPr marL="171450" indent="-171450">
              <a:buFontTx/>
              <a:buChar char="-"/>
            </a:pPr>
            <a:r>
              <a:rPr lang="es-CO" dirty="0"/>
              <a:t>Vamos hacia un </a:t>
            </a:r>
            <a:r>
              <a:rPr lang="es-CO" dirty="0" err="1"/>
              <a:t>multiagente</a:t>
            </a:r>
            <a:r>
              <a:rPr lang="es-CO" dirty="0"/>
              <a:t> en donde el principal pueda iterar y decidir la política de inspección </a:t>
            </a:r>
          </a:p>
          <a:p>
            <a:pPr marL="171450" indent="-171450">
              <a:buFontTx/>
              <a:buChar char="-"/>
            </a:pPr>
            <a:r>
              <a:rPr lang="es-CO" dirty="0"/>
              <a:t>Parte estocástica va hacia el deterioro en donde el sistema no se deteriora igual o pueden haber desastres naturales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61ECF535-6818-4D44-91C1-7BA9AA8C762F}" type="slidenum">
              <a:rPr lang="es-CO" smtClean="0"/>
              <a:t>21</a:t>
            </a:fld>
            <a:endParaRPr lang="es-CO"/>
          </a:p>
        </p:txBody>
      </p:sp>
    </p:spTree>
    <p:extLst>
      <p:ext uri="{BB962C8B-B14F-4D97-AF65-F5344CB8AC3E}">
        <p14:creationId xmlns:p14="http://schemas.microsoft.com/office/powerpoint/2010/main" val="31497946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s-CO" dirty="0"/>
              <a:t>Paso a seguir sería validar esto con agentes reales para mejorar modelamiento (restricciones, dinámicas, objetivos) que podrían no estarse considerando, para acercarnos a la realidad</a:t>
            </a:r>
          </a:p>
          <a:p>
            <a:pPr marL="171450" indent="-171450">
              <a:buFontTx/>
              <a:buChar char="-"/>
            </a:pPr>
            <a:r>
              <a:rPr lang="es-CO" dirty="0"/>
              <a:t>Vamos hacia un </a:t>
            </a:r>
            <a:r>
              <a:rPr lang="es-CO" dirty="0" err="1"/>
              <a:t>multiagente</a:t>
            </a:r>
            <a:r>
              <a:rPr lang="es-CO" dirty="0"/>
              <a:t> en donde el principal pueda iterar y decidir la política de inspección </a:t>
            </a:r>
          </a:p>
          <a:p>
            <a:pPr marL="171450" indent="-171450">
              <a:buFontTx/>
              <a:buChar char="-"/>
            </a:pPr>
            <a:r>
              <a:rPr lang="es-CO" dirty="0"/>
              <a:t>Parte estocástica va hacia el deterioro en donde el sistema no se deteriora igual o pueden haber desastres naturales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61ECF535-6818-4D44-91C1-7BA9AA8C762F}" type="slidenum">
              <a:rPr lang="es-CO" smtClean="0"/>
              <a:t>23</a:t>
            </a:fld>
            <a:endParaRPr lang="es-CO"/>
          </a:p>
        </p:txBody>
      </p:sp>
    </p:spTree>
    <p:extLst>
      <p:ext uri="{BB962C8B-B14F-4D97-AF65-F5344CB8AC3E}">
        <p14:creationId xmlns:p14="http://schemas.microsoft.com/office/powerpoint/2010/main" val="18120568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[Andrés] [30 s]</a:t>
            </a:r>
            <a:endParaRPr lang="en-US" dirty="0"/>
          </a:p>
        </p:txBody>
      </p:sp>
      <p:sp>
        <p:nvSpPr>
          <p:cNvPr id="4" name="Marcador de número de diapositiva 3"/>
          <p:cNvSpPr>
            <a:spLocks noGrp="1"/>
          </p:cNvSpPr>
          <p:nvPr>
            <p:ph type="sldNum" sz="quarter" idx="5"/>
          </p:nvPr>
        </p:nvSpPr>
        <p:spPr/>
        <p:txBody>
          <a:bodyPr/>
          <a:lstStyle/>
          <a:p>
            <a:fld id="{61ECF535-6818-4D44-91C1-7BA9AA8C762F}" type="slidenum">
              <a:rPr lang="es-CO" smtClean="0"/>
              <a:t>24</a:t>
            </a:fld>
            <a:endParaRPr lang="es-CO"/>
          </a:p>
        </p:txBody>
      </p:sp>
    </p:spTree>
    <p:extLst>
      <p:ext uri="{BB962C8B-B14F-4D97-AF65-F5344CB8AC3E}">
        <p14:creationId xmlns:p14="http://schemas.microsoft.com/office/powerpoint/2010/main" val="1090214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s-CO" dirty="0"/>
              <a:t>Describir una PPP como una historia. El gobierno necesita realizar un proyecto de infraestructura y no cuenta con la especialización necesaria o no desea realizar la inversión completa del proyecto en el corto plazo, por lo cual contrata a un ente privado para que se encargue. En este caso se pueden general conflictos de interés, dado que las funciones objetivo de las dos partes es contrario, en donde el gobierno desea maximizar el beneficio social asociado al sistema, mientras que el privado desea maximizar su utilidad, abriendo paso a un problema de principal agente. </a:t>
            </a:r>
          </a:p>
          <a:p>
            <a:pPr marL="171450" indent="-171450">
              <a:buFontTx/>
              <a:buChar char="-"/>
            </a:pPr>
            <a:r>
              <a:rPr lang="es-CO" dirty="0"/>
              <a:t>Dar el ejemplo del principal agente con el mecánico. El cliente desea que el carro funcione bien mientras el mecánico desea maximizar su utilidad. </a:t>
            </a:r>
          </a:p>
          <a:p>
            <a:pPr marL="171450" indent="-171450">
              <a:buFontTx/>
              <a:buChar char="-"/>
            </a:pPr>
            <a:r>
              <a:rPr lang="es-CO" dirty="0"/>
              <a:t>En este caso, las dos partes de nuestro problema se relacionan con inspecciones que debe hacer el gobierno para medir el funcionamiento del sistema y a partir de eso le dará un incentivo económico o una penalización al agente. </a:t>
            </a:r>
          </a:p>
          <a:p>
            <a:pPr marL="171450" indent="-171450">
              <a:buFontTx/>
              <a:buChar char="-"/>
            </a:pPr>
            <a:r>
              <a:rPr lang="es-CO" dirty="0"/>
              <a:t>La incertidumbre viene de cómo el sistema se va deteriorando, fenómenos hostiles o sabotajes. Esto afecta directamente a ambas partes, con lo cual pueden reaccionar de distintas maneras y generar conflictos.  </a:t>
            </a:r>
          </a:p>
          <a:p>
            <a:pPr marL="171450" indent="-171450">
              <a:buFontTx/>
              <a:buChar char="-"/>
            </a:pPr>
            <a:r>
              <a:rPr lang="es-CO" dirty="0" err="1"/>
              <a:t>Comments</a:t>
            </a:r>
            <a:r>
              <a:rPr lang="es-CO" dirty="0"/>
              <a:t>: alianzas público privadas en el contexto colombiano. Enfatizar el uso de las </a:t>
            </a:r>
            <a:r>
              <a:rPr lang="es-CO" dirty="0" err="1"/>
              <a:t>PPPs</a:t>
            </a:r>
            <a:r>
              <a:rPr lang="es-CO" dirty="0"/>
              <a:t>, sus ventajas y un ejemplo típico son los proyectos de infraestructura. Inversiones grandes con alto requerimiento de especialización. Partir la animación para no botar el problema de una vez, a partir de las </a:t>
            </a:r>
            <a:r>
              <a:rPr lang="es-CO" dirty="0" err="1"/>
              <a:t>FOs</a:t>
            </a:r>
            <a:r>
              <a:rPr lang="es-CO" dirty="0"/>
              <a:t>, deducir el problema principal-agente. </a:t>
            </a:r>
            <a:r>
              <a:rPr lang="es-CO" b="1" dirty="0"/>
              <a:t>Especificar cuál es cuál y decir por qué tiene </a:t>
            </a:r>
            <a:r>
              <a:rPr lang="es-CO" dirty="0"/>
              <a:t>sentido que se genere este problema</a:t>
            </a:r>
          </a:p>
          <a:p>
            <a:pPr marL="171450" indent="-171450">
              <a:buFontTx/>
              <a:buChar char="-"/>
            </a:pPr>
            <a:r>
              <a:rPr lang="es-CO" dirty="0"/>
              <a:t>Dejar la notación específica respecto a principal agente /  gobierno-privado</a:t>
            </a:r>
          </a:p>
        </p:txBody>
      </p:sp>
      <p:sp>
        <p:nvSpPr>
          <p:cNvPr id="4" name="Slide Number Placeholder 3"/>
          <p:cNvSpPr>
            <a:spLocks noGrp="1"/>
          </p:cNvSpPr>
          <p:nvPr>
            <p:ph type="sldNum" sz="quarter" idx="5"/>
          </p:nvPr>
        </p:nvSpPr>
        <p:spPr/>
        <p:txBody>
          <a:bodyPr/>
          <a:lstStyle/>
          <a:p>
            <a:fld id="{61ECF535-6818-4D44-91C1-7BA9AA8C762F}" type="slidenum">
              <a:rPr lang="es-CO" smtClean="0"/>
              <a:t>3</a:t>
            </a:fld>
            <a:endParaRPr lang="es-CO"/>
          </a:p>
        </p:txBody>
      </p:sp>
    </p:spTree>
    <p:extLst>
      <p:ext uri="{BB962C8B-B14F-4D97-AF65-F5344CB8AC3E}">
        <p14:creationId xmlns:p14="http://schemas.microsoft.com/office/powerpoint/2010/main" val="2908037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s-CO" dirty="0"/>
              <a:t>Pregunta de investigación: </a:t>
            </a:r>
          </a:p>
          <a:p>
            <a:pPr marL="628650" lvl="1" indent="-171450">
              <a:buFontTx/>
              <a:buChar char="-"/>
            </a:pPr>
            <a:r>
              <a:rPr lang="es-CO" dirty="0"/>
              <a:t>¿Cómo podemos aprovechar los beneficios de las </a:t>
            </a:r>
            <a:r>
              <a:rPr lang="es-CO" dirty="0" err="1"/>
              <a:t>PPPs</a:t>
            </a:r>
            <a:r>
              <a:rPr lang="es-CO" dirty="0"/>
              <a:t> reduciendo sus inconvenientes?</a:t>
            </a:r>
          </a:p>
          <a:p>
            <a:pPr marL="628650" lvl="1" indent="-171450">
              <a:buFontTx/>
              <a:buChar char="-"/>
            </a:pPr>
            <a:r>
              <a:rPr lang="es-CO" dirty="0"/>
              <a:t>¿Pueden los términos del contrato modificar el comportamiento del agente?</a:t>
            </a:r>
          </a:p>
          <a:p>
            <a:pPr marL="171450" lvl="0" indent="-171450">
              <a:buFontTx/>
              <a:buChar char="-"/>
            </a:pPr>
            <a:r>
              <a:rPr lang="es-CO" dirty="0"/>
              <a:t>Podemos usar un ambiente de aprendizaje por refuerzo para analizar las mejores estrategias de los actores, y de esta manera llegar a un equilibrio. </a:t>
            </a:r>
          </a:p>
          <a:p>
            <a:pPr marL="171450" lvl="0" indent="-171450">
              <a:buFontTx/>
              <a:buChar char="-"/>
            </a:pPr>
            <a:r>
              <a:rPr lang="es-CO" dirty="0"/>
              <a:t>El RL lo tiramos más adelante, después de que introduzcamos qué es un ambiente de RL.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61ECF535-6818-4D44-91C1-7BA9AA8C762F}" type="slidenum">
              <a:rPr lang="es-CO" smtClean="0"/>
              <a:t>4</a:t>
            </a:fld>
            <a:endParaRPr lang="es-CO"/>
          </a:p>
        </p:txBody>
      </p:sp>
    </p:spTree>
    <p:extLst>
      <p:ext uri="{BB962C8B-B14F-4D97-AF65-F5344CB8AC3E}">
        <p14:creationId xmlns:p14="http://schemas.microsoft.com/office/powerpoint/2010/main" val="1551214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s-CO" dirty="0"/>
              <a:t>Feng abordó el problema con un algoritmo de ordenamiento genético (NSGA-II)</a:t>
            </a:r>
          </a:p>
          <a:p>
            <a:pPr marL="171450" indent="-171450">
              <a:buFontTx/>
              <a:buChar char="-"/>
            </a:pPr>
            <a:r>
              <a:rPr lang="es-CO" dirty="0"/>
              <a:t>Lozano trabajó el problema desde la simulación aproximada</a:t>
            </a:r>
          </a:p>
          <a:p>
            <a:pPr marL="171450" indent="-171450">
              <a:buFontTx/>
              <a:buChar char="-"/>
            </a:pPr>
            <a:r>
              <a:rPr lang="es-CO" dirty="0"/>
              <a:t>Gómez trabajó el problema desde la optimización exacta y </a:t>
            </a:r>
          </a:p>
          <a:p>
            <a:pPr marL="171450" indent="-171450">
              <a:buFontTx/>
              <a:buChar char="-"/>
            </a:pPr>
            <a:r>
              <a:rPr lang="es-CO" dirty="0"/>
              <a:t>Rodríguez trabajó con el enfoque </a:t>
            </a:r>
            <a:r>
              <a:rPr lang="es-CO" dirty="0" err="1"/>
              <a:t>binive</a:t>
            </a:r>
            <a:endParaRPr lang="es-CO" dirty="0"/>
          </a:p>
          <a:p>
            <a:pPr marL="171450" indent="-171450">
              <a:buFontTx/>
              <a:buChar char="-"/>
            </a:pPr>
            <a:r>
              <a:rPr lang="es-CO" dirty="0"/>
              <a:t>Que todos los nombres tengan </a:t>
            </a:r>
            <a:r>
              <a:rPr lang="es-CO" dirty="0" err="1"/>
              <a:t>nompropio</a:t>
            </a:r>
            <a:r>
              <a:rPr lang="es-CO" dirty="0"/>
              <a:t> igual y centrado igual. Dejar solamente los apellidos. Agregar la tesis de Natalia Torres usando optimización estocástica con </a:t>
            </a:r>
            <a:r>
              <a:rPr lang="es-CO" dirty="0" err="1"/>
              <a:t>Sample</a:t>
            </a:r>
            <a:r>
              <a:rPr lang="es-CO" dirty="0"/>
              <a:t> </a:t>
            </a:r>
            <a:r>
              <a:rPr lang="es-CO" dirty="0" err="1"/>
              <a:t>Average</a:t>
            </a:r>
            <a:r>
              <a:rPr lang="es-CO" dirty="0"/>
              <a:t> </a:t>
            </a:r>
            <a:r>
              <a:rPr lang="es-CO" dirty="0" err="1"/>
              <a:t>Aproximation</a:t>
            </a:r>
            <a:r>
              <a:rPr lang="es-CO" dirty="0"/>
              <a:t> orientada al deterioro estocástico. Hablar de un trabajo de nuestro grupo. Integrar todo bajo el grupo. Este trabajo es la continuación</a:t>
            </a:r>
          </a:p>
        </p:txBody>
      </p:sp>
      <p:sp>
        <p:nvSpPr>
          <p:cNvPr id="4" name="Slide Number Placeholder 3"/>
          <p:cNvSpPr>
            <a:spLocks noGrp="1"/>
          </p:cNvSpPr>
          <p:nvPr>
            <p:ph type="sldNum" sz="quarter" idx="5"/>
          </p:nvPr>
        </p:nvSpPr>
        <p:spPr/>
        <p:txBody>
          <a:bodyPr/>
          <a:lstStyle/>
          <a:p>
            <a:fld id="{61ECF535-6818-4D44-91C1-7BA9AA8C762F}" type="slidenum">
              <a:rPr lang="es-CO" smtClean="0"/>
              <a:t>5</a:t>
            </a:fld>
            <a:endParaRPr lang="es-CO"/>
          </a:p>
        </p:txBody>
      </p:sp>
    </p:spTree>
    <p:extLst>
      <p:ext uri="{BB962C8B-B14F-4D97-AF65-F5344CB8AC3E}">
        <p14:creationId xmlns:p14="http://schemas.microsoft.com/office/powerpoint/2010/main" val="3809386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s-CO" dirty="0"/>
              <a:t>Podemos ver cómo las formas de tomar decisiones de cada parte lleva al sistema a condiciones muy diferentes. ¿Cómo podemos llegar a un equilibrio que beneficie a las dos partes?</a:t>
            </a:r>
          </a:p>
          <a:p>
            <a:pPr marL="171450" indent="-171450">
              <a:buFontTx/>
              <a:buChar char="-"/>
            </a:pPr>
            <a:r>
              <a:rPr lang="es-CO" dirty="0"/>
              <a:t>Contextualizar la figura y qué significa. Vamos a ver el desempeño a lo largo del tiempo a medida que se deteriora y se mantiene… La política que el gobierno quisiera, pero la azul nos dice que si no se pone restricción de desempeño mínimo, lo tumba, pero si se tiene la restricción en rojo entonces mejora la convergencia de las políticas. Cómo podemos hacer que el privado no deje caer el sistema? Incentivos y políticas. Juego entre las dos partes</a:t>
            </a:r>
            <a:endParaRPr lang="en-US" dirty="0"/>
          </a:p>
        </p:txBody>
      </p:sp>
      <p:sp>
        <p:nvSpPr>
          <p:cNvPr id="4" name="Slide Number Placeholder 3"/>
          <p:cNvSpPr>
            <a:spLocks noGrp="1"/>
          </p:cNvSpPr>
          <p:nvPr>
            <p:ph type="sldNum" sz="quarter" idx="5"/>
          </p:nvPr>
        </p:nvSpPr>
        <p:spPr/>
        <p:txBody>
          <a:bodyPr/>
          <a:lstStyle/>
          <a:p>
            <a:fld id="{61ECF535-6818-4D44-91C1-7BA9AA8C762F}" type="slidenum">
              <a:rPr lang="es-CO" smtClean="0"/>
              <a:t>6</a:t>
            </a:fld>
            <a:endParaRPr lang="es-CO"/>
          </a:p>
        </p:txBody>
      </p:sp>
    </p:spTree>
    <p:extLst>
      <p:ext uri="{BB962C8B-B14F-4D97-AF65-F5344CB8AC3E}">
        <p14:creationId xmlns:p14="http://schemas.microsoft.com/office/powerpoint/2010/main" val="1030961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s-CO" dirty="0"/>
              <a:t>Un ambiente de aprendizaje por refuerzo consiste en un agente interactuando con el sistema. El agente toma una decisión y el ambiente le da una recompensa y lo lleva a un estado, que suele ser la variable de interés que se monitorea. </a:t>
            </a:r>
          </a:p>
          <a:p>
            <a:pPr marL="171450" indent="-171450">
              <a:buFontTx/>
              <a:buChar char="-"/>
            </a:pPr>
            <a:r>
              <a:rPr lang="es-CO" dirty="0"/>
              <a:t>Este tipo de ambientes ha venido tomando fuera en ámbitos como los vehículos autónomos, la robótica y los videojuegos. En este caso podemos ver a </a:t>
            </a:r>
            <a:r>
              <a:rPr lang="es-CO" dirty="0" err="1"/>
              <a:t>Waymo</a:t>
            </a:r>
            <a:r>
              <a:rPr lang="es-CO" dirty="0"/>
              <a:t>, el vehículo autónomo de Google</a:t>
            </a:r>
          </a:p>
          <a:p>
            <a:pPr marL="171450" indent="-171450">
              <a:buFontTx/>
              <a:buChar char="-"/>
            </a:pPr>
            <a:r>
              <a:rPr lang="es-CO" dirty="0"/>
              <a:t>Podemos ignorar el ejemplo de Google del </a:t>
            </a:r>
            <a:r>
              <a:rPr lang="es-CO" dirty="0" err="1"/>
              <a:t>Waymo</a:t>
            </a:r>
            <a:endParaRPr lang="es-CO" dirty="0"/>
          </a:p>
        </p:txBody>
      </p:sp>
      <p:sp>
        <p:nvSpPr>
          <p:cNvPr id="4" name="Slide Number Placeholder 3"/>
          <p:cNvSpPr>
            <a:spLocks noGrp="1"/>
          </p:cNvSpPr>
          <p:nvPr>
            <p:ph type="sldNum" sz="quarter" idx="5"/>
          </p:nvPr>
        </p:nvSpPr>
        <p:spPr/>
        <p:txBody>
          <a:bodyPr/>
          <a:lstStyle/>
          <a:p>
            <a:fld id="{61ECF535-6818-4D44-91C1-7BA9AA8C762F}" type="slidenum">
              <a:rPr lang="es-CO" smtClean="0"/>
              <a:t>7</a:t>
            </a:fld>
            <a:endParaRPr lang="es-CO"/>
          </a:p>
        </p:txBody>
      </p:sp>
    </p:spTree>
    <p:extLst>
      <p:ext uri="{BB962C8B-B14F-4D97-AF65-F5344CB8AC3E}">
        <p14:creationId xmlns:p14="http://schemas.microsoft.com/office/powerpoint/2010/main" val="1975776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s-CO" dirty="0"/>
              <a:t>El </a:t>
            </a:r>
            <a:r>
              <a:rPr lang="es-CO" dirty="0" err="1"/>
              <a:t>framework</a:t>
            </a:r>
            <a:r>
              <a:rPr lang="es-CO" dirty="0"/>
              <a:t> que queremos trabajar es un ambiente que … Explicar las decisiones que puede tomar el agente (arreglo o no arreglo vs. Inspecciono o no inspecciono y cuánto le doy en incentivo)</a:t>
            </a:r>
          </a:p>
          <a:p>
            <a:pPr marL="171450" indent="-171450">
              <a:buFontTx/>
              <a:buChar char="-"/>
            </a:pPr>
            <a:r>
              <a:rPr lang="es-CO" dirty="0"/>
              <a:t>Para efectos de esta investigación, nos centramos en un proyecto de infraestructura que requiere mantenimientos periódicos para su buen mantenimiento. Pero está sujeto a:</a:t>
            </a:r>
          </a:p>
          <a:p>
            <a:pPr marL="628650" lvl="1" indent="-171450">
              <a:buFontTx/>
              <a:buChar char="-"/>
            </a:pPr>
            <a:r>
              <a:rPr lang="es-CO" dirty="0"/>
              <a:t>Una función de deterioro que afecta el rendimiento del sistema conforme pasa el tiempo</a:t>
            </a:r>
          </a:p>
          <a:p>
            <a:pPr marL="628650" lvl="1" indent="-171450">
              <a:buFontTx/>
              <a:buChar char="-"/>
            </a:pPr>
            <a:r>
              <a:rPr lang="es-CO" dirty="0"/>
              <a:t>Un nivel de servicio como función del nivel de desempeño</a:t>
            </a:r>
          </a:p>
          <a:p>
            <a:pPr marL="628650" lvl="1" indent="-171450">
              <a:buFontTx/>
              <a:buChar char="-"/>
            </a:pPr>
            <a:r>
              <a:rPr lang="es-CO" dirty="0"/>
              <a:t>Unos flujos de caja para cada parte, asociado a los niveles de servicio, decisiones de inspección e incentivos</a:t>
            </a:r>
            <a:endParaRPr lang="en-US" dirty="0"/>
          </a:p>
        </p:txBody>
      </p:sp>
      <p:sp>
        <p:nvSpPr>
          <p:cNvPr id="4" name="Slide Number Placeholder 3"/>
          <p:cNvSpPr>
            <a:spLocks noGrp="1"/>
          </p:cNvSpPr>
          <p:nvPr>
            <p:ph type="sldNum" sz="quarter" idx="5"/>
          </p:nvPr>
        </p:nvSpPr>
        <p:spPr/>
        <p:txBody>
          <a:bodyPr/>
          <a:lstStyle/>
          <a:p>
            <a:fld id="{61ECF535-6818-4D44-91C1-7BA9AA8C762F}" type="slidenum">
              <a:rPr lang="es-CO" smtClean="0"/>
              <a:t>8</a:t>
            </a:fld>
            <a:endParaRPr lang="es-CO"/>
          </a:p>
        </p:txBody>
      </p:sp>
    </p:spTree>
    <p:extLst>
      <p:ext uri="{BB962C8B-B14F-4D97-AF65-F5344CB8AC3E}">
        <p14:creationId xmlns:p14="http://schemas.microsoft.com/office/powerpoint/2010/main" val="3081475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ECF535-6818-4D44-91C1-7BA9AA8C762F}" type="slidenum">
              <a:rPr lang="es-CO" smtClean="0"/>
              <a:t>9</a:t>
            </a:fld>
            <a:endParaRPr lang="es-CO"/>
          </a:p>
        </p:txBody>
      </p:sp>
    </p:spTree>
    <p:extLst>
      <p:ext uri="{BB962C8B-B14F-4D97-AF65-F5344CB8AC3E}">
        <p14:creationId xmlns:p14="http://schemas.microsoft.com/office/powerpoint/2010/main" val="2241807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2575775" y="2065136"/>
            <a:ext cx="8958329" cy="1656858"/>
          </a:xfrm>
          <a:prstGeom prst="rect">
            <a:avLst/>
          </a:prstGeom>
          <a:ln>
            <a:noFill/>
          </a:ln>
        </p:spPr>
        <p:txBody>
          <a:bodyPr/>
          <a:lstStyle>
            <a:lvl1pPr>
              <a:defRPr baseline="0"/>
            </a:lvl1pPr>
          </a:lstStyle>
          <a:p>
            <a:r>
              <a:rPr lang="en-US" noProof="0" err="1"/>
              <a:t>Título</a:t>
            </a:r>
            <a:r>
              <a:rPr lang="en-US" noProof="0"/>
              <a:t> de la </a:t>
            </a:r>
            <a:r>
              <a:rPr lang="en-US" noProof="0" err="1"/>
              <a:t>presentación</a:t>
            </a:r>
            <a:endParaRPr lang="en-US" noProof="0"/>
          </a:p>
        </p:txBody>
      </p:sp>
      <p:sp>
        <p:nvSpPr>
          <p:cNvPr id="8" name="Marcador de texto 7"/>
          <p:cNvSpPr>
            <a:spLocks noGrp="1"/>
          </p:cNvSpPr>
          <p:nvPr>
            <p:ph type="body" sz="quarter" idx="10" hasCustomPrompt="1"/>
          </p:nvPr>
        </p:nvSpPr>
        <p:spPr>
          <a:xfrm>
            <a:off x="6597739" y="3952928"/>
            <a:ext cx="4936365" cy="1275895"/>
          </a:xfrm>
          <a:prstGeom prst="rect">
            <a:avLst/>
          </a:prstGeom>
        </p:spPr>
        <p:txBody>
          <a:bodyPr/>
          <a:lstStyle>
            <a:lvl1pPr>
              <a:defRPr sz="2200" baseline="0"/>
            </a:lvl1pPr>
          </a:lstStyle>
          <a:p>
            <a:pPr lvl="0"/>
            <a:r>
              <a:rPr lang="en-US" noProof="0" err="1"/>
              <a:t>Autor</a:t>
            </a:r>
            <a:r>
              <a:rPr lang="en-US" noProof="0"/>
              <a:t> 1</a:t>
            </a:r>
          </a:p>
          <a:p>
            <a:pPr lvl="0"/>
            <a:r>
              <a:rPr lang="en-US" noProof="0" err="1"/>
              <a:t>Autor</a:t>
            </a:r>
            <a:r>
              <a:rPr lang="en-US" noProof="0"/>
              <a:t> 2</a:t>
            </a:r>
          </a:p>
          <a:p>
            <a:pPr lvl="0"/>
            <a:r>
              <a:rPr lang="en-US" noProof="0" err="1"/>
              <a:t>Autor</a:t>
            </a:r>
            <a:r>
              <a:rPr lang="en-US" noProof="0"/>
              <a:t> 3</a:t>
            </a:r>
          </a:p>
        </p:txBody>
      </p:sp>
    </p:spTree>
    <p:extLst>
      <p:ext uri="{BB962C8B-B14F-4D97-AF65-F5344CB8AC3E}">
        <p14:creationId xmlns:p14="http://schemas.microsoft.com/office/powerpoint/2010/main" val="3465661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apositiva Texto">
    <p:spTree>
      <p:nvGrpSpPr>
        <p:cNvPr id="1" name=""/>
        <p:cNvGrpSpPr/>
        <p:nvPr/>
      </p:nvGrpSpPr>
      <p:grpSpPr>
        <a:xfrm>
          <a:off x="0" y="0"/>
          <a:ext cx="0" cy="0"/>
          <a:chOff x="0" y="0"/>
          <a:chExt cx="0" cy="0"/>
        </a:xfrm>
      </p:grpSpPr>
      <p:sp>
        <p:nvSpPr>
          <p:cNvPr id="14" name="Marcador de texto 13">
            <a:extLst>
              <a:ext uri="{FF2B5EF4-FFF2-40B4-BE49-F238E27FC236}">
                <a16:creationId xmlns:a16="http://schemas.microsoft.com/office/drawing/2014/main" id="{225F9DDE-2B1E-46F2-8587-D9AAE64AB89B}"/>
              </a:ext>
            </a:extLst>
          </p:cNvPr>
          <p:cNvSpPr>
            <a:spLocks noGrp="1"/>
          </p:cNvSpPr>
          <p:nvPr>
            <p:ph type="body" sz="quarter" idx="14" hasCustomPrompt="1"/>
          </p:nvPr>
        </p:nvSpPr>
        <p:spPr>
          <a:xfrm>
            <a:off x="180673" y="358199"/>
            <a:ext cx="6807961" cy="346000"/>
          </a:xfrm>
          <a:prstGeom prst="rect">
            <a:avLst/>
          </a:prstGeom>
        </p:spPr>
        <p:txBody>
          <a:bodyPr/>
          <a:lstStyle>
            <a:lvl1pPr algn="l">
              <a:defRPr lang="es-ES" sz="1800" dirty="0" smtClean="0">
                <a:solidFill>
                  <a:schemeClr val="bg1"/>
                </a:solidFill>
                <a:latin typeface="+mj-lt"/>
                <a:ea typeface="+mj-ea"/>
                <a:cs typeface="+mj-cs"/>
              </a:defRPr>
            </a:lvl1pPr>
          </a:lstStyle>
          <a:p>
            <a:pPr lvl="0" algn="l" defTabSz="914400" latinLnBrk="0">
              <a:spcBef>
                <a:spcPct val="0"/>
              </a:spcBef>
            </a:pPr>
            <a:r>
              <a:rPr lang="en-US" noProof="0"/>
              <a:t>Subtitle</a:t>
            </a:r>
          </a:p>
        </p:txBody>
      </p:sp>
      <p:sp>
        <p:nvSpPr>
          <p:cNvPr id="9" name="Título 8">
            <a:extLst>
              <a:ext uri="{FF2B5EF4-FFF2-40B4-BE49-F238E27FC236}">
                <a16:creationId xmlns:a16="http://schemas.microsoft.com/office/drawing/2014/main" id="{3C9DAB0B-0F80-4DF8-8ED6-D772F12110F4}"/>
              </a:ext>
            </a:extLst>
          </p:cNvPr>
          <p:cNvSpPr>
            <a:spLocks noGrp="1"/>
          </p:cNvSpPr>
          <p:nvPr>
            <p:ph type="title" hasCustomPrompt="1"/>
          </p:nvPr>
        </p:nvSpPr>
        <p:spPr>
          <a:xfrm>
            <a:off x="180673" y="67360"/>
            <a:ext cx="5856962" cy="346000"/>
          </a:xfrm>
          <a:prstGeom prst="rect">
            <a:avLst/>
          </a:prstGeom>
        </p:spPr>
        <p:txBody>
          <a:bodyPr/>
          <a:lstStyle>
            <a:lvl1pPr algn="l">
              <a:defRPr lang="en-US" sz="2000" dirty="0">
                <a:solidFill>
                  <a:schemeClr val="bg1"/>
                </a:solidFill>
              </a:defRPr>
            </a:lvl1pPr>
          </a:lstStyle>
          <a:p>
            <a:pPr marL="0" lvl="0" algn="l" defTabSz="914400" latinLnBrk="0"/>
            <a:r>
              <a:rPr lang="en-US" noProof="0"/>
              <a:t>Title</a:t>
            </a:r>
          </a:p>
        </p:txBody>
      </p:sp>
      <p:sp>
        <p:nvSpPr>
          <p:cNvPr id="4" name="3 Marcador de número de diapositiva"/>
          <p:cNvSpPr>
            <a:spLocks noGrp="1"/>
          </p:cNvSpPr>
          <p:nvPr>
            <p:ph type="sldNum" sz="quarter" idx="12"/>
          </p:nvPr>
        </p:nvSpPr>
        <p:spPr/>
        <p:txBody>
          <a:bodyPr/>
          <a:lstStyle>
            <a:lvl1pPr>
              <a:defRPr/>
            </a:lvl1pPr>
          </a:lstStyle>
          <a:p>
            <a:pPr>
              <a:defRPr/>
            </a:pPr>
            <a:fld id="{577892B8-B69F-4DDB-8EEB-C4A5EA3189C7}" type="slidenum">
              <a:rPr lang="es-ES">
                <a:solidFill>
                  <a:prstClr val="black"/>
                </a:solidFill>
              </a:rPr>
              <a:pPr>
                <a:defRPr/>
              </a:pPr>
              <a:t>‹#›</a:t>
            </a:fld>
            <a:endParaRPr lang="es-ES">
              <a:solidFill>
                <a:prstClr val="black"/>
              </a:solidFill>
            </a:endParaRPr>
          </a:p>
        </p:txBody>
      </p:sp>
      <p:sp>
        <p:nvSpPr>
          <p:cNvPr id="3" name="Marcador de texto 2"/>
          <p:cNvSpPr>
            <a:spLocks noGrp="1"/>
          </p:cNvSpPr>
          <p:nvPr>
            <p:ph type="body" sz="quarter" idx="13" hasCustomPrompt="1"/>
          </p:nvPr>
        </p:nvSpPr>
        <p:spPr>
          <a:xfrm>
            <a:off x="579549" y="1493838"/>
            <a:ext cx="10869770" cy="4881204"/>
          </a:xfrm>
          <a:prstGeom prst="rect">
            <a:avLst/>
          </a:prstGeom>
        </p:spPr>
        <p:txBody>
          <a:bodyPr/>
          <a:lstStyle>
            <a:lvl1pPr algn="l">
              <a:defRPr sz="2800"/>
            </a:lvl1pPr>
            <a:lvl2pPr marL="742913" indent="-285737">
              <a:buFont typeface="Arial" panose="020B0604020202020204" pitchFamily="34" charset="0"/>
              <a:buChar char="•"/>
              <a:defRPr sz="2400"/>
            </a:lvl2pPr>
            <a:lvl3pPr marL="1142942" indent="-228589">
              <a:buFont typeface="Calibri Light" panose="020F0302020204030204" pitchFamily="34" charset="0"/>
              <a:buChar char="-"/>
              <a:defRPr/>
            </a:lvl3pPr>
            <a:lvl4pPr marL="1600120" indent="-228589">
              <a:buFont typeface="Wingdings" panose="05000000000000000000" pitchFamily="2" charset="2"/>
              <a:buChar char="§"/>
              <a:defRPr/>
            </a:lvl4pPr>
          </a:lstStyle>
          <a:p>
            <a:pPr lvl="0"/>
            <a:r>
              <a:rPr lang="en-US" noProof="0"/>
              <a:t>Primer </a:t>
            </a:r>
            <a:r>
              <a:rPr lang="en-US" noProof="0" err="1"/>
              <a:t>Nivel</a:t>
            </a:r>
            <a:endParaRPr lang="en-US" noProof="0"/>
          </a:p>
          <a:p>
            <a:pPr lvl="1"/>
            <a:r>
              <a:rPr lang="en-US" noProof="0"/>
              <a:t>Segundo </a:t>
            </a:r>
            <a:r>
              <a:rPr lang="en-US" noProof="0" err="1"/>
              <a:t>nivel</a:t>
            </a:r>
            <a:endParaRPr lang="en-US" noProof="0"/>
          </a:p>
          <a:p>
            <a:pPr lvl="2"/>
            <a:r>
              <a:rPr lang="en-US" noProof="0" err="1"/>
              <a:t>Tercer</a:t>
            </a:r>
            <a:r>
              <a:rPr lang="en-US" noProof="0"/>
              <a:t> </a:t>
            </a:r>
            <a:r>
              <a:rPr lang="en-US" noProof="0" err="1"/>
              <a:t>nivel</a:t>
            </a:r>
            <a:endParaRPr lang="en-US" noProof="0"/>
          </a:p>
          <a:p>
            <a:pPr lvl="3"/>
            <a:r>
              <a:rPr lang="en-US" noProof="0"/>
              <a:t>Cuarto </a:t>
            </a:r>
            <a:r>
              <a:rPr lang="en-US" noProof="0" err="1"/>
              <a:t>nivel</a:t>
            </a:r>
            <a:endParaRPr lang="en-US" noProof="0"/>
          </a:p>
          <a:p>
            <a:pPr lvl="4"/>
            <a:r>
              <a:rPr lang="en-US" noProof="0"/>
              <a:t>Quinto </a:t>
            </a:r>
            <a:r>
              <a:rPr lang="en-US" noProof="0" err="1"/>
              <a:t>nivel</a:t>
            </a:r>
            <a:endParaRPr lang="en-US" noProof="0"/>
          </a:p>
        </p:txBody>
      </p:sp>
    </p:spTree>
    <p:extLst>
      <p:ext uri="{BB962C8B-B14F-4D97-AF65-F5344CB8AC3E}">
        <p14:creationId xmlns:p14="http://schemas.microsoft.com/office/powerpoint/2010/main" val="2424733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apositiva en blanco">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2"/>
          </p:nvPr>
        </p:nvSpPr>
        <p:spPr/>
        <p:txBody>
          <a:bodyPr/>
          <a:lstStyle>
            <a:lvl1pPr>
              <a:defRPr/>
            </a:lvl1pPr>
          </a:lstStyle>
          <a:p>
            <a:pPr>
              <a:defRPr/>
            </a:pPr>
            <a:fld id="{577892B8-B69F-4DDB-8EEB-C4A5EA3189C7}" type="slidenum">
              <a:rPr lang="es-ES">
                <a:solidFill>
                  <a:prstClr val="black"/>
                </a:solidFill>
              </a:rPr>
              <a:pPr>
                <a:defRPr/>
              </a:pPr>
              <a:t>‹#›</a:t>
            </a:fld>
            <a:endParaRPr lang="es-ES">
              <a:solidFill>
                <a:prstClr val="black"/>
              </a:solidFill>
            </a:endParaRPr>
          </a:p>
        </p:txBody>
      </p:sp>
      <p:sp>
        <p:nvSpPr>
          <p:cNvPr id="10" name="Marcador de texto 13">
            <a:extLst>
              <a:ext uri="{FF2B5EF4-FFF2-40B4-BE49-F238E27FC236}">
                <a16:creationId xmlns:a16="http://schemas.microsoft.com/office/drawing/2014/main" id="{C71EDFAE-1372-4CB9-9D90-3A7B7009D425}"/>
              </a:ext>
            </a:extLst>
          </p:cNvPr>
          <p:cNvSpPr>
            <a:spLocks noGrp="1"/>
          </p:cNvSpPr>
          <p:nvPr>
            <p:ph type="body" sz="quarter" idx="14" hasCustomPrompt="1"/>
          </p:nvPr>
        </p:nvSpPr>
        <p:spPr>
          <a:xfrm>
            <a:off x="180673" y="358199"/>
            <a:ext cx="6807961" cy="346000"/>
          </a:xfrm>
          <a:prstGeom prst="rect">
            <a:avLst/>
          </a:prstGeom>
        </p:spPr>
        <p:txBody>
          <a:bodyPr/>
          <a:lstStyle>
            <a:lvl1pPr algn="l">
              <a:defRPr lang="es-ES" sz="1800" dirty="0" smtClean="0">
                <a:solidFill>
                  <a:schemeClr val="bg1"/>
                </a:solidFill>
                <a:latin typeface="+mj-lt"/>
                <a:ea typeface="+mj-ea"/>
                <a:cs typeface="+mj-cs"/>
              </a:defRPr>
            </a:lvl1pPr>
          </a:lstStyle>
          <a:p>
            <a:pPr lvl="0" algn="l" defTabSz="914400" latinLnBrk="0">
              <a:spcBef>
                <a:spcPct val="0"/>
              </a:spcBef>
            </a:pPr>
            <a:r>
              <a:rPr lang="en-US" noProof="0"/>
              <a:t>Subtitle</a:t>
            </a:r>
          </a:p>
        </p:txBody>
      </p:sp>
      <p:sp>
        <p:nvSpPr>
          <p:cNvPr id="11" name="Título 8">
            <a:extLst>
              <a:ext uri="{FF2B5EF4-FFF2-40B4-BE49-F238E27FC236}">
                <a16:creationId xmlns:a16="http://schemas.microsoft.com/office/drawing/2014/main" id="{7AD895D9-D336-46E4-B0DE-FF885EE75331}"/>
              </a:ext>
            </a:extLst>
          </p:cNvPr>
          <p:cNvSpPr>
            <a:spLocks noGrp="1"/>
          </p:cNvSpPr>
          <p:nvPr>
            <p:ph type="title" hasCustomPrompt="1"/>
          </p:nvPr>
        </p:nvSpPr>
        <p:spPr>
          <a:xfrm>
            <a:off x="180673" y="67360"/>
            <a:ext cx="5856962" cy="346000"/>
          </a:xfrm>
          <a:prstGeom prst="rect">
            <a:avLst/>
          </a:prstGeom>
        </p:spPr>
        <p:txBody>
          <a:bodyPr/>
          <a:lstStyle>
            <a:lvl1pPr algn="l">
              <a:defRPr lang="en-US" sz="2000" dirty="0">
                <a:solidFill>
                  <a:schemeClr val="bg1"/>
                </a:solidFill>
              </a:defRPr>
            </a:lvl1pPr>
          </a:lstStyle>
          <a:p>
            <a:pPr marL="0" lvl="0" algn="l" defTabSz="914400" latinLnBrk="0"/>
            <a:r>
              <a:rPr lang="en-US" noProof="0"/>
              <a:t>Title</a:t>
            </a:r>
          </a:p>
        </p:txBody>
      </p:sp>
    </p:spTree>
    <p:extLst>
      <p:ext uri="{BB962C8B-B14F-4D97-AF65-F5344CB8AC3E}">
        <p14:creationId xmlns:p14="http://schemas.microsoft.com/office/powerpoint/2010/main" val="29918285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En blanco" type="blank">
  <p:cSld name="En blanco">
    <p:spTree>
      <p:nvGrpSpPr>
        <p:cNvPr id="1" name="Shape 27"/>
        <p:cNvGrpSpPr/>
        <p:nvPr/>
      </p:nvGrpSpPr>
      <p:grpSpPr>
        <a:xfrm>
          <a:off x="0" y="0"/>
          <a:ext cx="0" cy="0"/>
          <a:chOff x="0" y="0"/>
          <a:chExt cx="0" cy="0"/>
        </a:xfrm>
      </p:grpSpPr>
      <p:sp>
        <p:nvSpPr>
          <p:cNvPr id="28" name="Google Shape;28;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a:t>
            </a:fld>
            <a:endParaRPr/>
          </a:p>
        </p:txBody>
      </p:sp>
    </p:spTree>
    <p:extLst>
      <p:ext uri="{BB962C8B-B14F-4D97-AF65-F5344CB8AC3E}">
        <p14:creationId xmlns:p14="http://schemas.microsoft.com/office/powerpoint/2010/main" val="222689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2575775" y="2065136"/>
            <a:ext cx="8958329" cy="1656858"/>
          </a:xfrm>
          <a:prstGeom prst="rect">
            <a:avLst/>
          </a:prstGeom>
          <a:ln>
            <a:noFill/>
          </a:ln>
        </p:spPr>
        <p:txBody>
          <a:bodyPr/>
          <a:lstStyle>
            <a:lvl1pPr>
              <a:defRPr baseline="0"/>
            </a:lvl1pPr>
          </a:lstStyle>
          <a:p>
            <a:r>
              <a:rPr lang="en-US" noProof="0" dirty="0" err="1"/>
              <a:t>Título</a:t>
            </a:r>
            <a:r>
              <a:rPr lang="en-US" noProof="0" dirty="0"/>
              <a:t> de la </a:t>
            </a:r>
            <a:r>
              <a:rPr lang="en-US" noProof="0" dirty="0" err="1"/>
              <a:t>presentación</a:t>
            </a:r>
            <a:endParaRPr lang="en-US" noProof="0" dirty="0"/>
          </a:p>
        </p:txBody>
      </p:sp>
      <p:sp>
        <p:nvSpPr>
          <p:cNvPr id="8" name="Marcador de texto 7"/>
          <p:cNvSpPr>
            <a:spLocks noGrp="1"/>
          </p:cNvSpPr>
          <p:nvPr>
            <p:ph type="body" sz="quarter" idx="10" hasCustomPrompt="1"/>
          </p:nvPr>
        </p:nvSpPr>
        <p:spPr>
          <a:xfrm>
            <a:off x="6597739" y="3952928"/>
            <a:ext cx="4936365" cy="1275895"/>
          </a:xfrm>
          <a:prstGeom prst="rect">
            <a:avLst/>
          </a:prstGeom>
        </p:spPr>
        <p:txBody>
          <a:bodyPr/>
          <a:lstStyle>
            <a:lvl1pPr>
              <a:defRPr sz="2200" baseline="0"/>
            </a:lvl1pPr>
          </a:lstStyle>
          <a:p>
            <a:pPr lvl="0"/>
            <a:r>
              <a:rPr lang="en-US" noProof="0" dirty="0"/>
              <a:t>Autor 1</a:t>
            </a:r>
          </a:p>
          <a:p>
            <a:pPr lvl="0"/>
            <a:r>
              <a:rPr lang="en-US" noProof="0" dirty="0"/>
              <a:t>Autor 2</a:t>
            </a:r>
          </a:p>
          <a:p>
            <a:pPr lvl="0"/>
            <a:r>
              <a:rPr lang="en-US" noProof="0" dirty="0"/>
              <a:t>Autor 3</a:t>
            </a:r>
          </a:p>
        </p:txBody>
      </p:sp>
    </p:spTree>
    <p:extLst>
      <p:ext uri="{BB962C8B-B14F-4D97-AF65-F5344CB8AC3E}">
        <p14:creationId xmlns:p14="http://schemas.microsoft.com/office/powerpoint/2010/main" val="35411409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Diapositiva Texto">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3C9DAB0B-0F80-4DF8-8ED6-D772F12110F4}"/>
              </a:ext>
            </a:extLst>
          </p:cNvPr>
          <p:cNvSpPr>
            <a:spLocks noGrp="1"/>
          </p:cNvSpPr>
          <p:nvPr>
            <p:ph type="title" hasCustomPrompt="1"/>
          </p:nvPr>
        </p:nvSpPr>
        <p:spPr>
          <a:xfrm>
            <a:off x="180673" y="67360"/>
            <a:ext cx="5856962" cy="640978"/>
          </a:xfrm>
          <a:prstGeom prst="rect">
            <a:avLst/>
          </a:prstGeom>
        </p:spPr>
        <p:txBody>
          <a:bodyPr anchor="ctr"/>
          <a:lstStyle>
            <a:lvl1pPr algn="l">
              <a:defRPr lang="en-US" sz="2000" dirty="0">
                <a:solidFill>
                  <a:schemeClr val="bg1"/>
                </a:solidFill>
              </a:defRPr>
            </a:lvl1pPr>
          </a:lstStyle>
          <a:p>
            <a:pPr marL="0" lvl="0" algn="l" defTabSz="914400" latinLnBrk="0"/>
            <a:r>
              <a:rPr lang="en-US" noProof="0"/>
              <a:t>Title</a:t>
            </a:r>
          </a:p>
        </p:txBody>
      </p:sp>
      <p:sp>
        <p:nvSpPr>
          <p:cNvPr id="4" name="3 Marcador de número de diapositiva"/>
          <p:cNvSpPr>
            <a:spLocks noGrp="1"/>
          </p:cNvSpPr>
          <p:nvPr>
            <p:ph type="sldNum" sz="quarter" idx="12"/>
          </p:nvPr>
        </p:nvSpPr>
        <p:spPr/>
        <p:txBody>
          <a:bodyPr/>
          <a:lstStyle>
            <a:lvl1pPr>
              <a:defRPr/>
            </a:lvl1pPr>
          </a:lstStyle>
          <a:p>
            <a:pPr>
              <a:defRPr/>
            </a:pPr>
            <a:fld id="{577892B8-B69F-4DDB-8EEB-C4A5EA3189C7}" type="slidenum">
              <a:rPr lang="es-ES">
                <a:solidFill>
                  <a:prstClr val="black"/>
                </a:solidFill>
              </a:rPr>
              <a:pPr>
                <a:defRPr/>
              </a:pPr>
              <a:t>‹#›</a:t>
            </a:fld>
            <a:endParaRPr lang="es-ES">
              <a:solidFill>
                <a:prstClr val="black"/>
              </a:solidFill>
            </a:endParaRPr>
          </a:p>
        </p:txBody>
      </p:sp>
      <p:sp>
        <p:nvSpPr>
          <p:cNvPr id="3" name="Marcador de texto 2"/>
          <p:cNvSpPr>
            <a:spLocks noGrp="1"/>
          </p:cNvSpPr>
          <p:nvPr>
            <p:ph type="body" sz="quarter" idx="13" hasCustomPrompt="1"/>
          </p:nvPr>
        </p:nvSpPr>
        <p:spPr>
          <a:xfrm>
            <a:off x="579549" y="1493838"/>
            <a:ext cx="10869770" cy="4881204"/>
          </a:xfrm>
          <a:prstGeom prst="rect">
            <a:avLst/>
          </a:prstGeom>
        </p:spPr>
        <p:txBody>
          <a:bodyPr/>
          <a:lstStyle>
            <a:lvl1pPr algn="l">
              <a:defRPr sz="2800"/>
            </a:lvl1pPr>
            <a:lvl2pPr marL="742913" indent="-285737">
              <a:buFont typeface="Arial" panose="020B0604020202020204" pitchFamily="34" charset="0"/>
              <a:buChar char="•"/>
              <a:defRPr sz="2400"/>
            </a:lvl2pPr>
            <a:lvl3pPr marL="1142942" indent="-228589">
              <a:buFont typeface="Calibri Light" panose="020F0302020204030204" pitchFamily="34" charset="0"/>
              <a:buChar char="-"/>
              <a:defRPr/>
            </a:lvl3pPr>
            <a:lvl4pPr marL="1600120" indent="-228589">
              <a:buFont typeface="Wingdings" panose="05000000000000000000" pitchFamily="2" charset="2"/>
              <a:buChar char="§"/>
              <a:defRPr/>
            </a:lvl4pPr>
          </a:lstStyle>
          <a:p>
            <a:pPr lvl="0"/>
            <a:r>
              <a:rPr lang="en-US" noProof="0"/>
              <a:t>Primer </a:t>
            </a:r>
            <a:r>
              <a:rPr lang="en-US" noProof="0" err="1"/>
              <a:t>Nivel</a:t>
            </a:r>
            <a:endParaRPr lang="en-US" noProof="0"/>
          </a:p>
          <a:p>
            <a:pPr lvl="1"/>
            <a:r>
              <a:rPr lang="en-US" noProof="0"/>
              <a:t>Segundo </a:t>
            </a:r>
            <a:r>
              <a:rPr lang="en-US" noProof="0" err="1"/>
              <a:t>nivel</a:t>
            </a:r>
            <a:endParaRPr lang="en-US" noProof="0"/>
          </a:p>
          <a:p>
            <a:pPr lvl="2"/>
            <a:r>
              <a:rPr lang="en-US" noProof="0" err="1"/>
              <a:t>Tercer</a:t>
            </a:r>
            <a:r>
              <a:rPr lang="en-US" noProof="0"/>
              <a:t> </a:t>
            </a:r>
            <a:r>
              <a:rPr lang="en-US" noProof="0" err="1"/>
              <a:t>nivel</a:t>
            </a:r>
            <a:endParaRPr lang="en-US" noProof="0"/>
          </a:p>
          <a:p>
            <a:pPr lvl="3"/>
            <a:r>
              <a:rPr lang="en-US" noProof="0"/>
              <a:t>Cuarto </a:t>
            </a:r>
            <a:r>
              <a:rPr lang="en-US" noProof="0" err="1"/>
              <a:t>nivel</a:t>
            </a:r>
            <a:endParaRPr lang="en-US" noProof="0"/>
          </a:p>
          <a:p>
            <a:pPr lvl="4"/>
            <a:r>
              <a:rPr lang="en-US" noProof="0"/>
              <a:t>Quinto </a:t>
            </a:r>
            <a:r>
              <a:rPr lang="en-US" noProof="0" err="1"/>
              <a:t>nivel</a:t>
            </a:r>
            <a:endParaRPr lang="en-US" noProof="0"/>
          </a:p>
        </p:txBody>
      </p:sp>
    </p:spTree>
    <p:extLst>
      <p:ext uri="{BB962C8B-B14F-4D97-AF65-F5344CB8AC3E}">
        <p14:creationId xmlns:p14="http://schemas.microsoft.com/office/powerpoint/2010/main" val="20475881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apositiva Texto">
    <p:spTree>
      <p:nvGrpSpPr>
        <p:cNvPr id="1" name=""/>
        <p:cNvGrpSpPr/>
        <p:nvPr/>
      </p:nvGrpSpPr>
      <p:grpSpPr>
        <a:xfrm>
          <a:off x="0" y="0"/>
          <a:ext cx="0" cy="0"/>
          <a:chOff x="0" y="0"/>
          <a:chExt cx="0" cy="0"/>
        </a:xfrm>
      </p:grpSpPr>
      <p:sp>
        <p:nvSpPr>
          <p:cNvPr id="14" name="Marcador de texto 13">
            <a:extLst>
              <a:ext uri="{FF2B5EF4-FFF2-40B4-BE49-F238E27FC236}">
                <a16:creationId xmlns:a16="http://schemas.microsoft.com/office/drawing/2014/main" id="{225F9DDE-2B1E-46F2-8587-D9AAE64AB89B}"/>
              </a:ext>
            </a:extLst>
          </p:cNvPr>
          <p:cNvSpPr>
            <a:spLocks noGrp="1"/>
          </p:cNvSpPr>
          <p:nvPr>
            <p:ph type="body" sz="quarter" idx="14" hasCustomPrompt="1"/>
          </p:nvPr>
        </p:nvSpPr>
        <p:spPr>
          <a:xfrm>
            <a:off x="180673" y="358199"/>
            <a:ext cx="6807961" cy="346000"/>
          </a:xfrm>
          <a:prstGeom prst="rect">
            <a:avLst/>
          </a:prstGeom>
        </p:spPr>
        <p:txBody>
          <a:bodyPr/>
          <a:lstStyle>
            <a:lvl1pPr algn="l">
              <a:defRPr lang="es-ES" sz="1800" dirty="0" smtClean="0">
                <a:solidFill>
                  <a:schemeClr val="bg1"/>
                </a:solidFill>
                <a:latin typeface="+mj-lt"/>
                <a:ea typeface="+mj-ea"/>
                <a:cs typeface="+mj-cs"/>
              </a:defRPr>
            </a:lvl1pPr>
          </a:lstStyle>
          <a:p>
            <a:pPr lvl="0" algn="l" defTabSz="914400" latinLnBrk="0">
              <a:spcBef>
                <a:spcPct val="0"/>
              </a:spcBef>
            </a:pPr>
            <a:r>
              <a:rPr lang="en-US" noProof="0"/>
              <a:t>Subtitle</a:t>
            </a:r>
          </a:p>
        </p:txBody>
      </p:sp>
      <p:sp>
        <p:nvSpPr>
          <p:cNvPr id="9" name="Título 8">
            <a:extLst>
              <a:ext uri="{FF2B5EF4-FFF2-40B4-BE49-F238E27FC236}">
                <a16:creationId xmlns:a16="http://schemas.microsoft.com/office/drawing/2014/main" id="{3C9DAB0B-0F80-4DF8-8ED6-D772F12110F4}"/>
              </a:ext>
            </a:extLst>
          </p:cNvPr>
          <p:cNvSpPr>
            <a:spLocks noGrp="1"/>
          </p:cNvSpPr>
          <p:nvPr>
            <p:ph type="title" hasCustomPrompt="1"/>
          </p:nvPr>
        </p:nvSpPr>
        <p:spPr>
          <a:xfrm>
            <a:off x="180673" y="67360"/>
            <a:ext cx="5856962" cy="346000"/>
          </a:xfrm>
          <a:prstGeom prst="rect">
            <a:avLst/>
          </a:prstGeom>
        </p:spPr>
        <p:txBody>
          <a:bodyPr/>
          <a:lstStyle>
            <a:lvl1pPr algn="l">
              <a:defRPr lang="en-US" sz="2000" dirty="0">
                <a:solidFill>
                  <a:schemeClr val="bg1"/>
                </a:solidFill>
              </a:defRPr>
            </a:lvl1pPr>
          </a:lstStyle>
          <a:p>
            <a:pPr marL="0" lvl="0" algn="l" defTabSz="914400" latinLnBrk="0"/>
            <a:r>
              <a:rPr lang="en-US" noProof="0"/>
              <a:t>Title</a:t>
            </a:r>
          </a:p>
        </p:txBody>
      </p:sp>
      <p:sp>
        <p:nvSpPr>
          <p:cNvPr id="4" name="3 Marcador de número de diapositiva"/>
          <p:cNvSpPr>
            <a:spLocks noGrp="1"/>
          </p:cNvSpPr>
          <p:nvPr>
            <p:ph type="sldNum" sz="quarter" idx="12"/>
          </p:nvPr>
        </p:nvSpPr>
        <p:spPr/>
        <p:txBody>
          <a:bodyPr/>
          <a:lstStyle>
            <a:lvl1pPr>
              <a:defRPr/>
            </a:lvl1pPr>
          </a:lstStyle>
          <a:p>
            <a:pPr>
              <a:defRPr/>
            </a:pPr>
            <a:fld id="{577892B8-B69F-4DDB-8EEB-C4A5EA3189C7}" type="slidenum">
              <a:rPr lang="es-ES">
                <a:solidFill>
                  <a:prstClr val="black"/>
                </a:solidFill>
              </a:rPr>
              <a:pPr>
                <a:defRPr/>
              </a:pPr>
              <a:t>‹#›</a:t>
            </a:fld>
            <a:endParaRPr lang="es-ES">
              <a:solidFill>
                <a:prstClr val="black"/>
              </a:solidFill>
            </a:endParaRPr>
          </a:p>
        </p:txBody>
      </p:sp>
      <p:sp>
        <p:nvSpPr>
          <p:cNvPr id="3" name="Marcador de texto 2"/>
          <p:cNvSpPr>
            <a:spLocks noGrp="1"/>
          </p:cNvSpPr>
          <p:nvPr>
            <p:ph type="body" sz="quarter" idx="13" hasCustomPrompt="1"/>
          </p:nvPr>
        </p:nvSpPr>
        <p:spPr>
          <a:xfrm>
            <a:off x="579549" y="1493838"/>
            <a:ext cx="10869770" cy="4881204"/>
          </a:xfrm>
          <a:prstGeom prst="rect">
            <a:avLst/>
          </a:prstGeom>
        </p:spPr>
        <p:txBody>
          <a:bodyPr/>
          <a:lstStyle>
            <a:lvl1pPr algn="l">
              <a:defRPr sz="2800"/>
            </a:lvl1pPr>
            <a:lvl2pPr marL="742913" indent="-285737">
              <a:buFont typeface="Arial" panose="020B0604020202020204" pitchFamily="34" charset="0"/>
              <a:buChar char="•"/>
              <a:defRPr sz="2400"/>
            </a:lvl2pPr>
            <a:lvl3pPr marL="1142942" indent="-228589">
              <a:buFont typeface="Calibri Light" panose="020F0302020204030204" pitchFamily="34" charset="0"/>
              <a:buChar char="-"/>
              <a:defRPr/>
            </a:lvl3pPr>
            <a:lvl4pPr marL="1600120" indent="-228589">
              <a:buFont typeface="Wingdings" panose="05000000000000000000" pitchFamily="2" charset="2"/>
              <a:buChar char="§"/>
              <a:defRPr/>
            </a:lvl4pPr>
          </a:lstStyle>
          <a:p>
            <a:pPr lvl="0"/>
            <a:r>
              <a:rPr lang="en-US" noProof="0"/>
              <a:t>Primer </a:t>
            </a:r>
            <a:r>
              <a:rPr lang="en-US" noProof="0" err="1"/>
              <a:t>Nivel</a:t>
            </a:r>
            <a:endParaRPr lang="en-US" noProof="0"/>
          </a:p>
          <a:p>
            <a:pPr lvl="1"/>
            <a:r>
              <a:rPr lang="en-US" noProof="0"/>
              <a:t>Segundo </a:t>
            </a:r>
            <a:r>
              <a:rPr lang="en-US" noProof="0" err="1"/>
              <a:t>nivel</a:t>
            </a:r>
            <a:endParaRPr lang="en-US" noProof="0"/>
          </a:p>
          <a:p>
            <a:pPr lvl="2"/>
            <a:r>
              <a:rPr lang="en-US" noProof="0" err="1"/>
              <a:t>Tercer</a:t>
            </a:r>
            <a:r>
              <a:rPr lang="en-US" noProof="0"/>
              <a:t> </a:t>
            </a:r>
            <a:r>
              <a:rPr lang="en-US" noProof="0" err="1"/>
              <a:t>nivel</a:t>
            </a:r>
            <a:endParaRPr lang="en-US" noProof="0"/>
          </a:p>
          <a:p>
            <a:pPr lvl="3"/>
            <a:r>
              <a:rPr lang="en-US" noProof="0"/>
              <a:t>Cuarto </a:t>
            </a:r>
            <a:r>
              <a:rPr lang="en-US" noProof="0" err="1"/>
              <a:t>nivel</a:t>
            </a:r>
            <a:endParaRPr lang="en-US" noProof="0"/>
          </a:p>
          <a:p>
            <a:pPr lvl="4"/>
            <a:r>
              <a:rPr lang="en-US" noProof="0"/>
              <a:t>Quinto </a:t>
            </a:r>
            <a:r>
              <a:rPr lang="en-US" noProof="0" err="1"/>
              <a:t>nivel</a:t>
            </a:r>
            <a:endParaRPr lang="en-US" noProof="0"/>
          </a:p>
        </p:txBody>
      </p:sp>
    </p:spTree>
    <p:extLst>
      <p:ext uri="{BB962C8B-B14F-4D97-AF65-F5344CB8AC3E}">
        <p14:creationId xmlns:p14="http://schemas.microsoft.com/office/powerpoint/2010/main" val="7418650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apositiva en blanco">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2"/>
          </p:nvPr>
        </p:nvSpPr>
        <p:spPr/>
        <p:txBody>
          <a:bodyPr/>
          <a:lstStyle>
            <a:lvl1pPr>
              <a:defRPr/>
            </a:lvl1pPr>
          </a:lstStyle>
          <a:p>
            <a:pPr>
              <a:defRPr/>
            </a:pPr>
            <a:fld id="{577892B8-B69F-4DDB-8EEB-C4A5EA3189C7}" type="slidenum">
              <a:rPr lang="es-ES">
                <a:solidFill>
                  <a:prstClr val="black"/>
                </a:solidFill>
              </a:rPr>
              <a:pPr>
                <a:defRPr/>
              </a:pPr>
              <a:t>‹#›</a:t>
            </a:fld>
            <a:endParaRPr lang="es-ES">
              <a:solidFill>
                <a:prstClr val="black"/>
              </a:solidFill>
            </a:endParaRPr>
          </a:p>
        </p:txBody>
      </p:sp>
      <p:sp>
        <p:nvSpPr>
          <p:cNvPr id="10" name="Marcador de texto 13">
            <a:extLst>
              <a:ext uri="{FF2B5EF4-FFF2-40B4-BE49-F238E27FC236}">
                <a16:creationId xmlns:a16="http://schemas.microsoft.com/office/drawing/2014/main" id="{C71EDFAE-1372-4CB9-9D90-3A7B7009D425}"/>
              </a:ext>
            </a:extLst>
          </p:cNvPr>
          <p:cNvSpPr>
            <a:spLocks noGrp="1"/>
          </p:cNvSpPr>
          <p:nvPr>
            <p:ph type="body" sz="quarter" idx="14" hasCustomPrompt="1"/>
          </p:nvPr>
        </p:nvSpPr>
        <p:spPr>
          <a:xfrm>
            <a:off x="180673" y="358199"/>
            <a:ext cx="6807961" cy="346000"/>
          </a:xfrm>
          <a:prstGeom prst="rect">
            <a:avLst/>
          </a:prstGeom>
        </p:spPr>
        <p:txBody>
          <a:bodyPr/>
          <a:lstStyle>
            <a:lvl1pPr algn="l">
              <a:defRPr lang="es-ES" sz="1800" dirty="0" smtClean="0">
                <a:solidFill>
                  <a:schemeClr val="bg1"/>
                </a:solidFill>
                <a:latin typeface="+mj-lt"/>
                <a:ea typeface="+mj-ea"/>
                <a:cs typeface="+mj-cs"/>
              </a:defRPr>
            </a:lvl1pPr>
          </a:lstStyle>
          <a:p>
            <a:pPr lvl="0" algn="l" defTabSz="914400" latinLnBrk="0">
              <a:spcBef>
                <a:spcPct val="0"/>
              </a:spcBef>
            </a:pPr>
            <a:r>
              <a:rPr lang="en-US" noProof="0"/>
              <a:t>Subtitle</a:t>
            </a:r>
          </a:p>
        </p:txBody>
      </p:sp>
      <p:sp>
        <p:nvSpPr>
          <p:cNvPr id="11" name="Título 8">
            <a:extLst>
              <a:ext uri="{FF2B5EF4-FFF2-40B4-BE49-F238E27FC236}">
                <a16:creationId xmlns:a16="http://schemas.microsoft.com/office/drawing/2014/main" id="{7AD895D9-D336-46E4-B0DE-FF885EE75331}"/>
              </a:ext>
            </a:extLst>
          </p:cNvPr>
          <p:cNvSpPr>
            <a:spLocks noGrp="1"/>
          </p:cNvSpPr>
          <p:nvPr>
            <p:ph type="title" hasCustomPrompt="1"/>
          </p:nvPr>
        </p:nvSpPr>
        <p:spPr>
          <a:xfrm>
            <a:off x="180673" y="67360"/>
            <a:ext cx="5856962" cy="346000"/>
          </a:xfrm>
          <a:prstGeom prst="rect">
            <a:avLst/>
          </a:prstGeom>
        </p:spPr>
        <p:txBody>
          <a:bodyPr/>
          <a:lstStyle>
            <a:lvl1pPr algn="l">
              <a:defRPr lang="en-US" sz="2000" dirty="0">
                <a:solidFill>
                  <a:schemeClr val="bg1"/>
                </a:solidFill>
              </a:defRPr>
            </a:lvl1pPr>
          </a:lstStyle>
          <a:p>
            <a:pPr marL="0" lvl="0" algn="l" defTabSz="914400" latinLnBrk="0"/>
            <a:r>
              <a:rPr lang="en-US" noProof="0"/>
              <a:t>Title</a:t>
            </a:r>
          </a:p>
        </p:txBody>
      </p:sp>
    </p:spTree>
    <p:extLst>
      <p:ext uri="{BB962C8B-B14F-4D97-AF65-F5344CB8AC3E}">
        <p14:creationId xmlns:p14="http://schemas.microsoft.com/office/powerpoint/2010/main" val="23661031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En blanco" type="blank" preserve="1">
  <p:cSld name="En blanco">
    <p:spTree>
      <p:nvGrpSpPr>
        <p:cNvPr id="1" name="Shape 27"/>
        <p:cNvGrpSpPr/>
        <p:nvPr/>
      </p:nvGrpSpPr>
      <p:grpSpPr>
        <a:xfrm>
          <a:off x="0" y="0"/>
          <a:ext cx="0" cy="0"/>
          <a:chOff x="0" y="0"/>
          <a:chExt cx="0" cy="0"/>
        </a:xfrm>
      </p:grpSpPr>
      <p:sp>
        <p:nvSpPr>
          <p:cNvPr id="28" name="Google Shape;28;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a:t>
            </a:fld>
            <a:endParaRPr/>
          </a:p>
        </p:txBody>
      </p:sp>
    </p:spTree>
    <p:extLst>
      <p:ext uri="{BB962C8B-B14F-4D97-AF65-F5344CB8AC3E}">
        <p14:creationId xmlns:p14="http://schemas.microsoft.com/office/powerpoint/2010/main" val="682619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2575775" y="2065136"/>
            <a:ext cx="8958329" cy="1656858"/>
          </a:xfrm>
          <a:prstGeom prst="rect">
            <a:avLst/>
          </a:prstGeom>
          <a:ln>
            <a:noFill/>
          </a:ln>
        </p:spPr>
        <p:txBody>
          <a:bodyPr/>
          <a:lstStyle>
            <a:lvl1pPr>
              <a:defRPr baseline="0"/>
            </a:lvl1pPr>
          </a:lstStyle>
          <a:p>
            <a:r>
              <a:rPr lang="en-US" noProof="0" dirty="0" err="1"/>
              <a:t>Título</a:t>
            </a:r>
            <a:r>
              <a:rPr lang="en-US" noProof="0" dirty="0"/>
              <a:t> de la </a:t>
            </a:r>
            <a:r>
              <a:rPr lang="en-US" noProof="0" dirty="0" err="1"/>
              <a:t>presentación</a:t>
            </a:r>
            <a:endParaRPr lang="en-US" noProof="0" dirty="0"/>
          </a:p>
        </p:txBody>
      </p:sp>
      <p:sp>
        <p:nvSpPr>
          <p:cNvPr id="8" name="Marcador de texto 7"/>
          <p:cNvSpPr>
            <a:spLocks noGrp="1"/>
          </p:cNvSpPr>
          <p:nvPr>
            <p:ph type="body" sz="quarter" idx="10" hasCustomPrompt="1"/>
          </p:nvPr>
        </p:nvSpPr>
        <p:spPr>
          <a:xfrm>
            <a:off x="6597739" y="3952928"/>
            <a:ext cx="4936365" cy="1275895"/>
          </a:xfrm>
          <a:prstGeom prst="rect">
            <a:avLst/>
          </a:prstGeom>
        </p:spPr>
        <p:txBody>
          <a:bodyPr/>
          <a:lstStyle>
            <a:lvl1pPr>
              <a:defRPr sz="2200" baseline="0"/>
            </a:lvl1pPr>
          </a:lstStyle>
          <a:p>
            <a:pPr lvl="0"/>
            <a:r>
              <a:rPr lang="en-US" noProof="0" dirty="0"/>
              <a:t>Autor 1</a:t>
            </a:r>
          </a:p>
          <a:p>
            <a:pPr lvl="0"/>
            <a:r>
              <a:rPr lang="en-US" noProof="0" dirty="0"/>
              <a:t>Autor 2</a:t>
            </a:r>
          </a:p>
          <a:p>
            <a:pPr lvl="0"/>
            <a:r>
              <a:rPr lang="en-US" noProof="0" dirty="0"/>
              <a:t>Autor 3</a:t>
            </a:r>
          </a:p>
        </p:txBody>
      </p:sp>
    </p:spTree>
    <p:extLst>
      <p:ext uri="{BB962C8B-B14F-4D97-AF65-F5344CB8AC3E}">
        <p14:creationId xmlns:p14="http://schemas.microsoft.com/office/powerpoint/2010/main" val="21147975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Diapositiva Texto">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3C9DAB0B-0F80-4DF8-8ED6-D772F12110F4}"/>
              </a:ext>
            </a:extLst>
          </p:cNvPr>
          <p:cNvSpPr>
            <a:spLocks noGrp="1"/>
          </p:cNvSpPr>
          <p:nvPr>
            <p:ph type="title" hasCustomPrompt="1"/>
          </p:nvPr>
        </p:nvSpPr>
        <p:spPr>
          <a:xfrm>
            <a:off x="180673" y="67360"/>
            <a:ext cx="5856962" cy="640978"/>
          </a:xfrm>
          <a:prstGeom prst="rect">
            <a:avLst/>
          </a:prstGeom>
        </p:spPr>
        <p:txBody>
          <a:bodyPr anchor="ctr"/>
          <a:lstStyle>
            <a:lvl1pPr algn="l">
              <a:defRPr lang="en-US" sz="2000" dirty="0">
                <a:solidFill>
                  <a:schemeClr val="bg1"/>
                </a:solidFill>
              </a:defRPr>
            </a:lvl1pPr>
          </a:lstStyle>
          <a:p>
            <a:pPr marL="0" lvl="0" algn="l" defTabSz="914400" latinLnBrk="0"/>
            <a:r>
              <a:rPr lang="en-US" noProof="0"/>
              <a:t>Title</a:t>
            </a:r>
          </a:p>
        </p:txBody>
      </p:sp>
      <p:sp>
        <p:nvSpPr>
          <p:cNvPr id="4" name="3 Marcador de número de diapositiva"/>
          <p:cNvSpPr>
            <a:spLocks noGrp="1"/>
          </p:cNvSpPr>
          <p:nvPr>
            <p:ph type="sldNum" sz="quarter" idx="12"/>
          </p:nvPr>
        </p:nvSpPr>
        <p:spPr/>
        <p:txBody>
          <a:bodyPr/>
          <a:lstStyle>
            <a:lvl1pPr>
              <a:defRPr/>
            </a:lvl1pPr>
          </a:lstStyle>
          <a:p>
            <a:pPr>
              <a:defRPr/>
            </a:pPr>
            <a:fld id="{577892B8-B69F-4DDB-8EEB-C4A5EA3189C7}" type="slidenum">
              <a:rPr lang="es-ES">
                <a:solidFill>
                  <a:prstClr val="black"/>
                </a:solidFill>
              </a:rPr>
              <a:pPr>
                <a:defRPr/>
              </a:pPr>
              <a:t>‹#›</a:t>
            </a:fld>
            <a:endParaRPr lang="es-ES">
              <a:solidFill>
                <a:prstClr val="black"/>
              </a:solidFill>
            </a:endParaRPr>
          </a:p>
        </p:txBody>
      </p:sp>
      <p:sp>
        <p:nvSpPr>
          <p:cNvPr id="3" name="Marcador de texto 2"/>
          <p:cNvSpPr>
            <a:spLocks noGrp="1"/>
          </p:cNvSpPr>
          <p:nvPr>
            <p:ph type="body" sz="quarter" idx="13" hasCustomPrompt="1"/>
          </p:nvPr>
        </p:nvSpPr>
        <p:spPr>
          <a:xfrm>
            <a:off x="579549" y="1493838"/>
            <a:ext cx="10869770" cy="4881204"/>
          </a:xfrm>
          <a:prstGeom prst="rect">
            <a:avLst/>
          </a:prstGeom>
        </p:spPr>
        <p:txBody>
          <a:bodyPr/>
          <a:lstStyle>
            <a:lvl1pPr algn="l">
              <a:defRPr sz="2800"/>
            </a:lvl1pPr>
            <a:lvl2pPr marL="742913" indent="-285737">
              <a:buFont typeface="Arial" panose="020B0604020202020204" pitchFamily="34" charset="0"/>
              <a:buChar char="•"/>
              <a:defRPr sz="2400"/>
            </a:lvl2pPr>
            <a:lvl3pPr marL="1142942" indent="-228589">
              <a:buFont typeface="Calibri Light" panose="020F0302020204030204" pitchFamily="34" charset="0"/>
              <a:buChar char="-"/>
              <a:defRPr/>
            </a:lvl3pPr>
            <a:lvl4pPr marL="1600120" indent="-228589">
              <a:buFont typeface="Wingdings" panose="05000000000000000000" pitchFamily="2" charset="2"/>
              <a:buChar char="§"/>
              <a:defRPr/>
            </a:lvl4pPr>
          </a:lstStyle>
          <a:p>
            <a:pPr lvl="0"/>
            <a:r>
              <a:rPr lang="en-US" noProof="0"/>
              <a:t>Primer </a:t>
            </a:r>
            <a:r>
              <a:rPr lang="en-US" noProof="0" err="1"/>
              <a:t>Nivel</a:t>
            </a:r>
            <a:endParaRPr lang="en-US" noProof="0"/>
          </a:p>
          <a:p>
            <a:pPr lvl="1"/>
            <a:r>
              <a:rPr lang="en-US" noProof="0"/>
              <a:t>Segundo </a:t>
            </a:r>
            <a:r>
              <a:rPr lang="en-US" noProof="0" err="1"/>
              <a:t>nivel</a:t>
            </a:r>
            <a:endParaRPr lang="en-US" noProof="0"/>
          </a:p>
          <a:p>
            <a:pPr lvl="2"/>
            <a:r>
              <a:rPr lang="en-US" noProof="0" err="1"/>
              <a:t>Tercer</a:t>
            </a:r>
            <a:r>
              <a:rPr lang="en-US" noProof="0"/>
              <a:t> </a:t>
            </a:r>
            <a:r>
              <a:rPr lang="en-US" noProof="0" err="1"/>
              <a:t>nivel</a:t>
            </a:r>
            <a:endParaRPr lang="en-US" noProof="0"/>
          </a:p>
          <a:p>
            <a:pPr lvl="3"/>
            <a:r>
              <a:rPr lang="en-US" noProof="0"/>
              <a:t>Cuarto </a:t>
            </a:r>
            <a:r>
              <a:rPr lang="en-US" noProof="0" err="1"/>
              <a:t>nivel</a:t>
            </a:r>
            <a:endParaRPr lang="en-US" noProof="0"/>
          </a:p>
          <a:p>
            <a:pPr lvl="4"/>
            <a:r>
              <a:rPr lang="en-US" noProof="0"/>
              <a:t>Quinto </a:t>
            </a:r>
            <a:r>
              <a:rPr lang="en-US" noProof="0" err="1"/>
              <a:t>nivel</a:t>
            </a:r>
            <a:endParaRPr lang="en-US" noProof="0"/>
          </a:p>
        </p:txBody>
      </p:sp>
    </p:spTree>
    <p:extLst>
      <p:ext uri="{BB962C8B-B14F-4D97-AF65-F5344CB8AC3E}">
        <p14:creationId xmlns:p14="http://schemas.microsoft.com/office/powerpoint/2010/main" val="3062967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a Texto">
    <p:spTree>
      <p:nvGrpSpPr>
        <p:cNvPr id="1" name=""/>
        <p:cNvGrpSpPr/>
        <p:nvPr/>
      </p:nvGrpSpPr>
      <p:grpSpPr>
        <a:xfrm>
          <a:off x="0" y="0"/>
          <a:ext cx="0" cy="0"/>
          <a:chOff x="0" y="0"/>
          <a:chExt cx="0" cy="0"/>
        </a:xfrm>
      </p:grpSpPr>
      <p:sp>
        <p:nvSpPr>
          <p:cNvPr id="14" name="Marcador de texto 13">
            <a:extLst>
              <a:ext uri="{FF2B5EF4-FFF2-40B4-BE49-F238E27FC236}">
                <a16:creationId xmlns:a16="http://schemas.microsoft.com/office/drawing/2014/main" id="{225F9DDE-2B1E-46F2-8587-D9AAE64AB89B}"/>
              </a:ext>
            </a:extLst>
          </p:cNvPr>
          <p:cNvSpPr>
            <a:spLocks noGrp="1"/>
          </p:cNvSpPr>
          <p:nvPr>
            <p:ph type="body" sz="quarter" idx="14" hasCustomPrompt="1"/>
          </p:nvPr>
        </p:nvSpPr>
        <p:spPr>
          <a:xfrm>
            <a:off x="180673" y="358199"/>
            <a:ext cx="6807961" cy="346000"/>
          </a:xfrm>
          <a:prstGeom prst="rect">
            <a:avLst/>
          </a:prstGeom>
        </p:spPr>
        <p:txBody>
          <a:bodyPr/>
          <a:lstStyle>
            <a:lvl1pPr algn="l">
              <a:defRPr lang="es-ES" sz="1800" dirty="0" smtClean="0">
                <a:solidFill>
                  <a:schemeClr val="bg1"/>
                </a:solidFill>
                <a:latin typeface="+mj-lt"/>
                <a:ea typeface="+mj-ea"/>
                <a:cs typeface="+mj-cs"/>
              </a:defRPr>
            </a:lvl1pPr>
          </a:lstStyle>
          <a:p>
            <a:pPr lvl="0" algn="l" defTabSz="914400" latinLnBrk="0">
              <a:spcBef>
                <a:spcPct val="0"/>
              </a:spcBef>
            </a:pPr>
            <a:r>
              <a:rPr lang="en-US" noProof="0"/>
              <a:t>Subtitle</a:t>
            </a:r>
          </a:p>
        </p:txBody>
      </p:sp>
      <p:sp>
        <p:nvSpPr>
          <p:cNvPr id="9" name="Título 8">
            <a:extLst>
              <a:ext uri="{FF2B5EF4-FFF2-40B4-BE49-F238E27FC236}">
                <a16:creationId xmlns:a16="http://schemas.microsoft.com/office/drawing/2014/main" id="{3C9DAB0B-0F80-4DF8-8ED6-D772F12110F4}"/>
              </a:ext>
            </a:extLst>
          </p:cNvPr>
          <p:cNvSpPr>
            <a:spLocks noGrp="1"/>
          </p:cNvSpPr>
          <p:nvPr>
            <p:ph type="title" hasCustomPrompt="1"/>
          </p:nvPr>
        </p:nvSpPr>
        <p:spPr>
          <a:xfrm>
            <a:off x="180673" y="67360"/>
            <a:ext cx="5856962" cy="346000"/>
          </a:xfrm>
          <a:prstGeom prst="rect">
            <a:avLst/>
          </a:prstGeom>
        </p:spPr>
        <p:txBody>
          <a:bodyPr/>
          <a:lstStyle>
            <a:lvl1pPr algn="l">
              <a:defRPr lang="en-US" sz="2000" dirty="0">
                <a:solidFill>
                  <a:schemeClr val="bg1"/>
                </a:solidFill>
              </a:defRPr>
            </a:lvl1pPr>
          </a:lstStyle>
          <a:p>
            <a:pPr marL="0" lvl="0" algn="l" defTabSz="914400" latinLnBrk="0"/>
            <a:r>
              <a:rPr lang="en-US" noProof="0"/>
              <a:t>Title</a:t>
            </a:r>
          </a:p>
        </p:txBody>
      </p:sp>
      <p:sp>
        <p:nvSpPr>
          <p:cNvPr id="4" name="3 Marcador de número de diapositiva"/>
          <p:cNvSpPr>
            <a:spLocks noGrp="1"/>
          </p:cNvSpPr>
          <p:nvPr>
            <p:ph type="sldNum" sz="quarter" idx="12"/>
          </p:nvPr>
        </p:nvSpPr>
        <p:spPr/>
        <p:txBody>
          <a:bodyPr/>
          <a:lstStyle>
            <a:lvl1pPr>
              <a:defRPr/>
            </a:lvl1pPr>
          </a:lstStyle>
          <a:p>
            <a:pPr>
              <a:defRPr/>
            </a:pPr>
            <a:fld id="{577892B8-B69F-4DDB-8EEB-C4A5EA3189C7}" type="slidenum">
              <a:rPr lang="es-ES">
                <a:solidFill>
                  <a:prstClr val="black"/>
                </a:solidFill>
              </a:rPr>
              <a:pPr>
                <a:defRPr/>
              </a:pPr>
              <a:t>‹#›</a:t>
            </a:fld>
            <a:endParaRPr lang="es-ES">
              <a:solidFill>
                <a:prstClr val="black"/>
              </a:solidFill>
            </a:endParaRPr>
          </a:p>
        </p:txBody>
      </p:sp>
      <p:sp>
        <p:nvSpPr>
          <p:cNvPr id="3" name="Marcador de texto 2"/>
          <p:cNvSpPr>
            <a:spLocks noGrp="1"/>
          </p:cNvSpPr>
          <p:nvPr>
            <p:ph type="body" sz="quarter" idx="13" hasCustomPrompt="1"/>
          </p:nvPr>
        </p:nvSpPr>
        <p:spPr>
          <a:xfrm>
            <a:off x="579549" y="1493838"/>
            <a:ext cx="10869770" cy="4881204"/>
          </a:xfrm>
          <a:prstGeom prst="rect">
            <a:avLst/>
          </a:prstGeom>
        </p:spPr>
        <p:txBody>
          <a:bodyPr/>
          <a:lstStyle>
            <a:lvl1pPr algn="l">
              <a:defRPr sz="2800"/>
            </a:lvl1pPr>
            <a:lvl2pPr marL="742913" indent="-285737">
              <a:buFont typeface="Arial" panose="020B0604020202020204" pitchFamily="34" charset="0"/>
              <a:buChar char="•"/>
              <a:defRPr sz="2400"/>
            </a:lvl2pPr>
            <a:lvl3pPr marL="1142942" indent="-228589">
              <a:buFont typeface="Calibri Light" panose="020F0302020204030204" pitchFamily="34" charset="0"/>
              <a:buChar char="-"/>
              <a:defRPr/>
            </a:lvl3pPr>
            <a:lvl4pPr marL="1600120" indent="-228589">
              <a:buFont typeface="Wingdings" panose="05000000000000000000" pitchFamily="2" charset="2"/>
              <a:buChar char="§"/>
              <a:defRPr/>
            </a:lvl4pPr>
          </a:lstStyle>
          <a:p>
            <a:pPr lvl="0"/>
            <a:r>
              <a:rPr lang="en-US" noProof="0"/>
              <a:t>Primer </a:t>
            </a:r>
            <a:r>
              <a:rPr lang="en-US" noProof="0" err="1"/>
              <a:t>Nivel</a:t>
            </a:r>
            <a:endParaRPr lang="en-US" noProof="0"/>
          </a:p>
          <a:p>
            <a:pPr lvl="1"/>
            <a:r>
              <a:rPr lang="en-US" noProof="0"/>
              <a:t>Segundo </a:t>
            </a:r>
            <a:r>
              <a:rPr lang="en-US" noProof="0" err="1"/>
              <a:t>nivel</a:t>
            </a:r>
            <a:endParaRPr lang="en-US" noProof="0"/>
          </a:p>
          <a:p>
            <a:pPr lvl="2"/>
            <a:r>
              <a:rPr lang="en-US" noProof="0" err="1"/>
              <a:t>Tercer</a:t>
            </a:r>
            <a:r>
              <a:rPr lang="en-US" noProof="0"/>
              <a:t> </a:t>
            </a:r>
            <a:r>
              <a:rPr lang="en-US" noProof="0" err="1"/>
              <a:t>nivel</a:t>
            </a:r>
            <a:endParaRPr lang="en-US" noProof="0"/>
          </a:p>
          <a:p>
            <a:pPr lvl="3"/>
            <a:r>
              <a:rPr lang="en-US" noProof="0"/>
              <a:t>Cuarto </a:t>
            </a:r>
            <a:r>
              <a:rPr lang="en-US" noProof="0" err="1"/>
              <a:t>nivel</a:t>
            </a:r>
            <a:endParaRPr lang="en-US" noProof="0"/>
          </a:p>
          <a:p>
            <a:pPr lvl="4"/>
            <a:r>
              <a:rPr lang="en-US" noProof="0"/>
              <a:t>Quinto </a:t>
            </a:r>
            <a:r>
              <a:rPr lang="en-US" noProof="0" err="1"/>
              <a:t>nivel</a:t>
            </a:r>
            <a:endParaRPr lang="en-US" noProof="0"/>
          </a:p>
        </p:txBody>
      </p:sp>
    </p:spTree>
    <p:extLst>
      <p:ext uri="{BB962C8B-B14F-4D97-AF65-F5344CB8AC3E}">
        <p14:creationId xmlns:p14="http://schemas.microsoft.com/office/powerpoint/2010/main" val="13790520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positiva Texto">
    <p:spTree>
      <p:nvGrpSpPr>
        <p:cNvPr id="1" name=""/>
        <p:cNvGrpSpPr/>
        <p:nvPr/>
      </p:nvGrpSpPr>
      <p:grpSpPr>
        <a:xfrm>
          <a:off x="0" y="0"/>
          <a:ext cx="0" cy="0"/>
          <a:chOff x="0" y="0"/>
          <a:chExt cx="0" cy="0"/>
        </a:xfrm>
      </p:grpSpPr>
      <p:sp>
        <p:nvSpPr>
          <p:cNvPr id="14" name="Marcador de texto 13">
            <a:extLst>
              <a:ext uri="{FF2B5EF4-FFF2-40B4-BE49-F238E27FC236}">
                <a16:creationId xmlns:a16="http://schemas.microsoft.com/office/drawing/2014/main" id="{225F9DDE-2B1E-46F2-8587-D9AAE64AB89B}"/>
              </a:ext>
            </a:extLst>
          </p:cNvPr>
          <p:cNvSpPr>
            <a:spLocks noGrp="1"/>
          </p:cNvSpPr>
          <p:nvPr>
            <p:ph type="body" sz="quarter" idx="14" hasCustomPrompt="1"/>
          </p:nvPr>
        </p:nvSpPr>
        <p:spPr>
          <a:xfrm>
            <a:off x="180673" y="358199"/>
            <a:ext cx="6807961" cy="346000"/>
          </a:xfrm>
          <a:prstGeom prst="rect">
            <a:avLst/>
          </a:prstGeom>
        </p:spPr>
        <p:txBody>
          <a:bodyPr/>
          <a:lstStyle>
            <a:lvl1pPr algn="l">
              <a:defRPr lang="es-ES" sz="1800" dirty="0" smtClean="0">
                <a:solidFill>
                  <a:schemeClr val="bg1"/>
                </a:solidFill>
                <a:latin typeface="+mj-lt"/>
                <a:ea typeface="+mj-ea"/>
                <a:cs typeface="+mj-cs"/>
              </a:defRPr>
            </a:lvl1pPr>
          </a:lstStyle>
          <a:p>
            <a:pPr lvl="0" algn="l" defTabSz="914400" latinLnBrk="0">
              <a:spcBef>
                <a:spcPct val="0"/>
              </a:spcBef>
            </a:pPr>
            <a:r>
              <a:rPr lang="en-US" noProof="0"/>
              <a:t>Subtitle</a:t>
            </a:r>
          </a:p>
        </p:txBody>
      </p:sp>
      <p:sp>
        <p:nvSpPr>
          <p:cNvPr id="9" name="Título 8">
            <a:extLst>
              <a:ext uri="{FF2B5EF4-FFF2-40B4-BE49-F238E27FC236}">
                <a16:creationId xmlns:a16="http://schemas.microsoft.com/office/drawing/2014/main" id="{3C9DAB0B-0F80-4DF8-8ED6-D772F12110F4}"/>
              </a:ext>
            </a:extLst>
          </p:cNvPr>
          <p:cNvSpPr>
            <a:spLocks noGrp="1"/>
          </p:cNvSpPr>
          <p:nvPr>
            <p:ph type="title" hasCustomPrompt="1"/>
          </p:nvPr>
        </p:nvSpPr>
        <p:spPr>
          <a:xfrm>
            <a:off x="180673" y="67360"/>
            <a:ext cx="5856962" cy="346000"/>
          </a:xfrm>
          <a:prstGeom prst="rect">
            <a:avLst/>
          </a:prstGeom>
        </p:spPr>
        <p:txBody>
          <a:bodyPr/>
          <a:lstStyle>
            <a:lvl1pPr algn="l">
              <a:defRPr lang="en-US" sz="2000" dirty="0">
                <a:solidFill>
                  <a:schemeClr val="bg1"/>
                </a:solidFill>
              </a:defRPr>
            </a:lvl1pPr>
          </a:lstStyle>
          <a:p>
            <a:pPr marL="0" lvl="0" algn="l" defTabSz="914400" latinLnBrk="0"/>
            <a:r>
              <a:rPr lang="en-US" noProof="0"/>
              <a:t>Title</a:t>
            </a:r>
          </a:p>
        </p:txBody>
      </p:sp>
      <p:sp>
        <p:nvSpPr>
          <p:cNvPr id="4" name="3 Marcador de número de diapositiva"/>
          <p:cNvSpPr>
            <a:spLocks noGrp="1"/>
          </p:cNvSpPr>
          <p:nvPr>
            <p:ph type="sldNum" sz="quarter" idx="12"/>
          </p:nvPr>
        </p:nvSpPr>
        <p:spPr/>
        <p:txBody>
          <a:bodyPr/>
          <a:lstStyle>
            <a:lvl1pPr>
              <a:defRPr/>
            </a:lvl1pPr>
          </a:lstStyle>
          <a:p>
            <a:pPr>
              <a:defRPr/>
            </a:pPr>
            <a:fld id="{577892B8-B69F-4DDB-8EEB-C4A5EA3189C7}" type="slidenum">
              <a:rPr lang="es-ES">
                <a:solidFill>
                  <a:prstClr val="black"/>
                </a:solidFill>
              </a:rPr>
              <a:pPr>
                <a:defRPr/>
              </a:pPr>
              <a:t>‹#›</a:t>
            </a:fld>
            <a:endParaRPr lang="es-ES">
              <a:solidFill>
                <a:prstClr val="black"/>
              </a:solidFill>
            </a:endParaRPr>
          </a:p>
        </p:txBody>
      </p:sp>
      <p:sp>
        <p:nvSpPr>
          <p:cNvPr id="3" name="Marcador de texto 2"/>
          <p:cNvSpPr>
            <a:spLocks noGrp="1"/>
          </p:cNvSpPr>
          <p:nvPr>
            <p:ph type="body" sz="quarter" idx="13" hasCustomPrompt="1"/>
          </p:nvPr>
        </p:nvSpPr>
        <p:spPr>
          <a:xfrm>
            <a:off x="579549" y="1493838"/>
            <a:ext cx="10869770" cy="4881204"/>
          </a:xfrm>
          <a:prstGeom prst="rect">
            <a:avLst/>
          </a:prstGeom>
        </p:spPr>
        <p:txBody>
          <a:bodyPr/>
          <a:lstStyle>
            <a:lvl1pPr algn="l">
              <a:defRPr sz="2800"/>
            </a:lvl1pPr>
            <a:lvl2pPr marL="742913" indent="-285737">
              <a:buFont typeface="Arial" panose="020B0604020202020204" pitchFamily="34" charset="0"/>
              <a:buChar char="•"/>
              <a:defRPr sz="2400"/>
            </a:lvl2pPr>
            <a:lvl3pPr marL="1142942" indent="-228589">
              <a:buFont typeface="Calibri Light" panose="020F0302020204030204" pitchFamily="34" charset="0"/>
              <a:buChar char="-"/>
              <a:defRPr/>
            </a:lvl3pPr>
            <a:lvl4pPr marL="1600120" indent="-228589">
              <a:buFont typeface="Wingdings" panose="05000000000000000000" pitchFamily="2" charset="2"/>
              <a:buChar char="§"/>
              <a:defRPr/>
            </a:lvl4pPr>
          </a:lstStyle>
          <a:p>
            <a:pPr lvl="0"/>
            <a:r>
              <a:rPr lang="en-US" noProof="0"/>
              <a:t>Primer </a:t>
            </a:r>
            <a:r>
              <a:rPr lang="en-US" noProof="0" err="1"/>
              <a:t>Nivel</a:t>
            </a:r>
            <a:endParaRPr lang="en-US" noProof="0"/>
          </a:p>
          <a:p>
            <a:pPr lvl="1"/>
            <a:r>
              <a:rPr lang="en-US" noProof="0"/>
              <a:t>Segundo </a:t>
            </a:r>
            <a:r>
              <a:rPr lang="en-US" noProof="0" err="1"/>
              <a:t>nivel</a:t>
            </a:r>
            <a:endParaRPr lang="en-US" noProof="0"/>
          </a:p>
          <a:p>
            <a:pPr lvl="2"/>
            <a:r>
              <a:rPr lang="en-US" noProof="0" err="1"/>
              <a:t>Tercer</a:t>
            </a:r>
            <a:r>
              <a:rPr lang="en-US" noProof="0"/>
              <a:t> </a:t>
            </a:r>
            <a:r>
              <a:rPr lang="en-US" noProof="0" err="1"/>
              <a:t>nivel</a:t>
            </a:r>
            <a:endParaRPr lang="en-US" noProof="0"/>
          </a:p>
          <a:p>
            <a:pPr lvl="3"/>
            <a:r>
              <a:rPr lang="en-US" noProof="0"/>
              <a:t>Cuarto </a:t>
            </a:r>
            <a:r>
              <a:rPr lang="en-US" noProof="0" err="1"/>
              <a:t>nivel</a:t>
            </a:r>
            <a:endParaRPr lang="en-US" noProof="0"/>
          </a:p>
          <a:p>
            <a:pPr lvl="4"/>
            <a:r>
              <a:rPr lang="en-US" noProof="0"/>
              <a:t>Quinto </a:t>
            </a:r>
            <a:r>
              <a:rPr lang="en-US" noProof="0" err="1"/>
              <a:t>nivel</a:t>
            </a:r>
            <a:endParaRPr lang="en-US" noProof="0"/>
          </a:p>
        </p:txBody>
      </p:sp>
    </p:spTree>
    <p:extLst>
      <p:ext uri="{BB962C8B-B14F-4D97-AF65-F5344CB8AC3E}">
        <p14:creationId xmlns:p14="http://schemas.microsoft.com/office/powerpoint/2010/main" val="37348101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apositiva en blanco">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2"/>
          </p:nvPr>
        </p:nvSpPr>
        <p:spPr/>
        <p:txBody>
          <a:bodyPr/>
          <a:lstStyle>
            <a:lvl1pPr>
              <a:defRPr/>
            </a:lvl1pPr>
          </a:lstStyle>
          <a:p>
            <a:pPr>
              <a:defRPr/>
            </a:pPr>
            <a:fld id="{577892B8-B69F-4DDB-8EEB-C4A5EA3189C7}" type="slidenum">
              <a:rPr lang="es-ES">
                <a:solidFill>
                  <a:prstClr val="black"/>
                </a:solidFill>
              </a:rPr>
              <a:pPr>
                <a:defRPr/>
              </a:pPr>
              <a:t>‹#›</a:t>
            </a:fld>
            <a:endParaRPr lang="es-ES">
              <a:solidFill>
                <a:prstClr val="black"/>
              </a:solidFill>
            </a:endParaRPr>
          </a:p>
        </p:txBody>
      </p:sp>
      <p:sp>
        <p:nvSpPr>
          <p:cNvPr id="10" name="Marcador de texto 13">
            <a:extLst>
              <a:ext uri="{FF2B5EF4-FFF2-40B4-BE49-F238E27FC236}">
                <a16:creationId xmlns:a16="http://schemas.microsoft.com/office/drawing/2014/main" id="{C71EDFAE-1372-4CB9-9D90-3A7B7009D425}"/>
              </a:ext>
            </a:extLst>
          </p:cNvPr>
          <p:cNvSpPr>
            <a:spLocks noGrp="1"/>
          </p:cNvSpPr>
          <p:nvPr>
            <p:ph type="body" sz="quarter" idx="14" hasCustomPrompt="1"/>
          </p:nvPr>
        </p:nvSpPr>
        <p:spPr>
          <a:xfrm>
            <a:off x="180673" y="358199"/>
            <a:ext cx="6807961" cy="346000"/>
          </a:xfrm>
          <a:prstGeom prst="rect">
            <a:avLst/>
          </a:prstGeom>
        </p:spPr>
        <p:txBody>
          <a:bodyPr/>
          <a:lstStyle>
            <a:lvl1pPr algn="l">
              <a:defRPr lang="es-ES" sz="1800" dirty="0" smtClean="0">
                <a:solidFill>
                  <a:schemeClr val="bg1"/>
                </a:solidFill>
                <a:latin typeface="+mj-lt"/>
                <a:ea typeface="+mj-ea"/>
                <a:cs typeface="+mj-cs"/>
              </a:defRPr>
            </a:lvl1pPr>
          </a:lstStyle>
          <a:p>
            <a:pPr lvl="0" algn="l" defTabSz="914400" latinLnBrk="0">
              <a:spcBef>
                <a:spcPct val="0"/>
              </a:spcBef>
            </a:pPr>
            <a:r>
              <a:rPr lang="en-US" noProof="0"/>
              <a:t>Subtitle</a:t>
            </a:r>
          </a:p>
        </p:txBody>
      </p:sp>
      <p:sp>
        <p:nvSpPr>
          <p:cNvPr id="11" name="Título 8">
            <a:extLst>
              <a:ext uri="{FF2B5EF4-FFF2-40B4-BE49-F238E27FC236}">
                <a16:creationId xmlns:a16="http://schemas.microsoft.com/office/drawing/2014/main" id="{7AD895D9-D336-46E4-B0DE-FF885EE75331}"/>
              </a:ext>
            </a:extLst>
          </p:cNvPr>
          <p:cNvSpPr>
            <a:spLocks noGrp="1"/>
          </p:cNvSpPr>
          <p:nvPr>
            <p:ph type="title" hasCustomPrompt="1"/>
          </p:nvPr>
        </p:nvSpPr>
        <p:spPr>
          <a:xfrm>
            <a:off x="180673" y="67360"/>
            <a:ext cx="5856962" cy="346000"/>
          </a:xfrm>
          <a:prstGeom prst="rect">
            <a:avLst/>
          </a:prstGeom>
        </p:spPr>
        <p:txBody>
          <a:bodyPr/>
          <a:lstStyle>
            <a:lvl1pPr algn="l">
              <a:defRPr lang="en-US" sz="2000" dirty="0">
                <a:solidFill>
                  <a:schemeClr val="bg1"/>
                </a:solidFill>
              </a:defRPr>
            </a:lvl1pPr>
          </a:lstStyle>
          <a:p>
            <a:pPr marL="0" lvl="0" algn="l" defTabSz="914400" latinLnBrk="0"/>
            <a:r>
              <a:rPr lang="en-US" noProof="0"/>
              <a:t>Title</a:t>
            </a:r>
          </a:p>
        </p:txBody>
      </p:sp>
    </p:spTree>
    <p:extLst>
      <p:ext uri="{BB962C8B-B14F-4D97-AF65-F5344CB8AC3E}">
        <p14:creationId xmlns:p14="http://schemas.microsoft.com/office/powerpoint/2010/main" val="39307458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En blanco" type="blank" preserve="1">
  <p:cSld name="En blanco">
    <p:spTree>
      <p:nvGrpSpPr>
        <p:cNvPr id="1" name="Shape 27"/>
        <p:cNvGrpSpPr/>
        <p:nvPr/>
      </p:nvGrpSpPr>
      <p:grpSpPr>
        <a:xfrm>
          <a:off x="0" y="0"/>
          <a:ext cx="0" cy="0"/>
          <a:chOff x="0" y="0"/>
          <a:chExt cx="0" cy="0"/>
        </a:xfrm>
      </p:grpSpPr>
      <p:sp>
        <p:nvSpPr>
          <p:cNvPr id="28" name="Google Shape;28;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a:t>
            </a:fld>
            <a:endParaRPr/>
          </a:p>
        </p:txBody>
      </p:sp>
    </p:spTree>
    <p:extLst>
      <p:ext uri="{BB962C8B-B14F-4D97-AF65-F5344CB8AC3E}">
        <p14:creationId xmlns:p14="http://schemas.microsoft.com/office/powerpoint/2010/main" val="3091637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2575775" y="2065136"/>
            <a:ext cx="8958329" cy="1656858"/>
          </a:xfrm>
          <a:prstGeom prst="rect">
            <a:avLst/>
          </a:prstGeom>
          <a:ln>
            <a:noFill/>
          </a:ln>
        </p:spPr>
        <p:txBody>
          <a:bodyPr/>
          <a:lstStyle>
            <a:lvl1pPr>
              <a:defRPr baseline="0"/>
            </a:lvl1pPr>
          </a:lstStyle>
          <a:p>
            <a:r>
              <a:rPr lang="en-US" noProof="0" err="1"/>
              <a:t>Título</a:t>
            </a:r>
            <a:r>
              <a:rPr lang="en-US" noProof="0"/>
              <a:t> de la </a:t>
            </a:r>
            <a:r>
              <a:rPr lang="en-US" noProof="0" err="1"/>
              <a:t>presentación</a:t>
            </a:r>
            <a:endParaRPr lang="en-US" noProof="0"/>
          </a:p>
        </p:txBody>
      </p:sp>
      <p:sp>
        <p:nvSpPr>
          <p:cNvPr id="8" name="Marcador de texto 7"/>
          <p:cNvSpPr>
            <a:spLocks noGrp="1"/>
          </p:cNvSpPr>
          <p:nvPr>
            <p:ph type="body" sz="quarter" idx="10" hasCustomPrompt="1"/>
          </p:nvPr>
        </p:nvSpPr>
        <p:spPr>
          <a:xfrm>
            <a:off x="6597739" y="3952928"/>
            <a:ext cx="4936365" cy="1275895"/>
          </a:xfrm>
          <a:prstGeom prst="rect">
            <a:avLst/>
          </a:prstGeom>
        </p:spPr>
        <p:txBody>
          <a:bodyPr/>
          <a:lstStyle>
            <a:lvl1pPr>
              <a:defRPr sz="2200" baseline="0"/>
            </a:lvl1pPr>
          </a:lstStyle>
          <a:p>
            <a:pPr lvl="0"/>
            <a:r>
              <a:rPr lang="en-US" noProof="0" err="1"/>
              <a:t>Autor</a:t>
            </a:r>
            <a:r>
              <a:rPr lang="en-US" noProof="0"/>
              <a:t> 1</a:t>
            </a:r>
          </a:p>
          <a:p>
            <a:pPr lvl="0"/>
            <a:r>
              <a:rPr lang="en-US" noProof="0" err="1"/>
              <a:t>Autor</a:t>
            </a:r>
            <a:r>
              <a:rPr lang="en-US" noProof="0"/>
              <a:t> 2</a:t>
            </a:r>
          </a:p>
          <a:p>
            <a:pPr lvl="0"/>
            <a:r>
              <a:rPr lang="en-US" noProof="0" err="1"/>
              <a:t>Autor</a:t>
            </a:r>
            <a:r>
              <a:rPr lang="en-US" noProof="0"/>
              <a:t> 3</a:t>
            </a:r>
          </a:p>
        </p:txBody>
      </p:sp>
    </p:spTree>
    <p:extLst>
      <p:ext uri="{BB962C8B-B14F-4D97-AF65-F5344CB8AC3E}">
        <p14:creationId xmlns:p14="http://schemas.microsoft.com/office/powerpoint/2010/main" val="22708283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apositiva Texto">
    <p:spTree>
      <p:nvGrpSpPr>
        <p:cNvPr id="1" name=""/>
        <p:cNvGrpSpPr/>
        <p:nvPr/>
      </p:nvGrpSpPr>
      <p:grpSpPr>
        <a:xfrm>
          <a:off x="0" y="0"/>
          <a:ext cx="0" cy="0"/>
          <a:chOff x="0" y="0"/>
          <a:chExt cx="0" cy="0"/>
        </a:xfrm>
      </p:grpSpPr>
      <p:sp>
        <p:nvSpPr>
          <p:cNvPr id="14" name="Marcador de texto 13">
            <a:extLst>
              <a:ext uri="{FF2B5EF4-FFF2-40B4-BE49-F238E27FC236}">
                <a16:creationId xmlns:a16="http://schemas.microsoft.com/office/drawing/2014/main" id="{225F9DDE-2B1E-46F2-8587-D9AAE64AB89B}"/>
              </a:ext>
            </a:extLst>
          </p:cNvPr>
          <p:cNvSpPr>
            <a:spLocks noGrp="1"/>
          </p:cNvSpPr>
          <p:nvPr>
            <p:ph type="body" sz="quarter" idx="14" hasCustomPrompt="1"/>
          </p:nvPr>
        </p:nvSpPr>
        <p:spPr>
          <a:xfrm>
            <a:off x="180673" y="358199"/>
            <a:ext cx="6807961" cy="346000"/>
          </a:xfrm>
          <a:prstGeom prst="rect">
            <a:avLst/>
          </a:prstGeom>
        </p:spPr>
        <p:txBody>
          <a:bodyPr/>
          <a:lstStyle>
            <a:lvl1pPr algn="l">
              <a:defRPr lang="es-ES" sz="1800" dirty="0" smtClean="0">
                <a:solidFill>
                  <a:schemeClr val="bg1"/>
                </a:solidFill>
                <a:latin typeface="+mj-lt"/>
                <a:ea typeface="+mj-ea"/>
                <a:cs typeface="+mj-cs"/>
              </a:defRPr>
            </a:lvl1pPr>
          </a:lstStyle>
          <a:p>
            <a:pPr lvl="0" algn="l" defTabSz="914400" latinLnBrk="0">
              <a:spcBef>
                <a:spcPct val="0"/>
              </a:spcBef>
            </a:pPr>
            <a:r>
              <a:rPr lang="en-US" noProof="0"/>
              <a:t>Subtitle</a:t>
            </a:r>
          </a:p>
        </p:txBody>
      </p:sp>
      <p:sp>
        <p:nvSpPr>
          <p:cNvPr id="9" name="Título 8">
            <a:extLst>
              <a:ext uri="{FF2B5EF4-FFF2-40B4-BE49-F238E27FC236}">
                <a16:creationId xmlns:a16="http://schemas.microsoft.com/office/drawing/2014/main" id="{3C9DAB0B-0F80-4DF8-8ED6-D772F12110F4}"/>
              </a:ext>
            </a:extLst>
          </p:cNvPr>
          <p:cNvSpPr>
            <a:spLocks noGrp="1"/>
          </p:cNvSpPr>
          <p:nvPr>
            <p:ph type="title" hasCustomPrompt="1"/>
          </p:nvPr>
        </p:nvSpPr>
        <p:spPr>
          <a:xfrm>
            <a:off x="180673" y="67360"/>
            <a:ext cx="5856962" cy="346000"/>
          </a:xfrm>
          <a:prstGeom prst="rect">
            <a:avLst/>
          </a:prstGeom>
        </p:spPr>
        <p:txBody>
          <a:bodyPr/>
          <a:lstStyle>
            <a:lvl1pPr algn="l">
              <a:defRPr lang="en-US" sz="2000" dirty="0">
                <a:solidFill>
                  <a:schemeClr val="bg1"/>
                </a:solidFill>
              </a:defRPr>
            </a:lvl1pPr>
          </a:lstStyle>
          <a:p>
            <a:pPr marL="0" lvl="0" algn="l" defTabSz="914400" latinLnBrk="0"/>
            <a:r>
              <a:rPr lang="en-US" noProof="0"/>
              <a:t>Title</a:t>
            </a:r>
          </a:p>
        </p:txBody>
      </p:sp>
      <p:sp>
        <p:nvSpPr>
          <p:cNvPr id="4" name="3 Marcador de número de diapositiva"/>
          <p:cNvSpPr>
            <a:spLocks noGrp="1"/>
          </p:cNvSpPr>
          <p:nvPr>
            <p:ph type="sldNum" sz="quarter" idx="12"/>
          </p:nvPr>
        </p:nvSpPr>
        <p:spPr/>
        <p:txBody>
          <a:bodyPr/>
          <a:lstStyle>
            <a:lvl1pPr>
              <a:defRPr/>
            </a:lvl1pPr>
          </a:lstStyle>
          <a:p>
            <a:pPr>
              <a:defRPr/>
            </a:pPr>
            <a:fld id="{577892B8-B69F-4DDB-8EEB-C4A5EA3189C7}" type="slidenum">
              <a:rPr lang="es-ES">
                <a:solidFill>
                  <a:prstClr val="black"/>
                </a:solidFill>
              </a:rPr>
              <a:pPr>
                <a:defRPr/>
              </a:pPr>
              <a:t>‹#›</a:t>
            </a:fld>
            <a:endParaRPr lang="es-ES">
              <a:solidFill>
                <a:prstClr val="black"/>
              </a:solidFill>
            </a:endParaRPr>
          </a:p>
        </p:txBody>
      </p:sp>
      <p:sp>
        <p:nvSpPr>
          <p:cNvPr id="3" name="Marcador de texto 2"/>
          <p:cNvSpPr>
            <a:spLocks noGrp="1"/>
          </p:cNvSpPr>
          <p:nvPr>
            <p:ph type="body" sz="quarter" idx="13" hasCustomPrompt="1"/>
          </p:nvPr>
        </p:nvSpPr>
        <p:spPr>
          <a:xfrm>
            <a:off x="579549" y="1493838"/>
            <a:ext cx="10869770" cy="4881204"/>
          </a:xfrm>
          <a:prstGeom prst="rect">
            <a:avLst/>
          </a:prstGeom>
        </p:spPr>
        <p:txBody>
          <a:bodyPr/>
          <a:lstStyle>
            <a:lvl1pPr algn="l">
              <a:defRPr sz="2800"/>
            </a:lvl1pPr>
            <a:lvl2pPr marL="742913" indent="-285737">
              <a:buFont typeface="Arial" panose="020B0604020202020204" pitchFamily="34" charset="0"/>
              <a:buChar char="•"/>
              <a:defRPr sz="2400"/>
            </a:lvl2pPr>
            <a:lvl3pPr marL="1142942" indent="-228589">
              <a:buFont typeface="Calibri Light" panose="020F0302020204030204" pitchFamily="34" charset="0"/>
              <a:buChar char="-"/>
              <a:defRPr/>
            </a:lvl3pPr>
            <a:lvl4pPr marL="1600120" indent="-228589">
              <a:buFont typeface="Wingdings" panose="05000000000000000000" pitchFamily="2" charset="2"/>
              <a:buChar char="§"/>
              <a:defRPr/>
            </a:lvl4pPr>
          </a:lstStyle>
          <a:p>
            <a:pPr lvl="0"/>
            <a:r>
              <a:rPr lang="en-US" noProof="0"/>
              <a:t>Primer </a:t>
            </a:r>
            <a:r>
              <a:rPr lang="en-US" noProof="0" err="1"/>
              <a:t>Nivel</a:t>
            </a:r>
            <a:endParaRPr lang="en-US" noProof="0"/>
          </a:p>
          <a:p>
            <a:pPr lvl="1"/>
            <a:r>
              <a:rPr lang="en-US" noProof="0"/>
              <a:t>Segundo </a:t>
            </a:r>
            <a:r>
              <a:rPr lang="en-US" noProof="0" err="1"/>
              <a:t>nivel</a:t>
            </a:r>
            <a:endParaRPr lang="en-US" noProof="0"/>
          </a:p>
          <a:p>
            <a:pPr lvl="2"/>
            <a:r>
              <a:rPr lang="en-US" noProof="0" err="1"/>
              <a:t>Tercer</a:t>
            </a:r>
            <a:r>
              <a:rPr lang="en-US" noProof="0"/>
              <a:t> </a:t>
            </a:r>
            <a:r>
              <a:rPr lang="en-US" noProof="0" err="1"/>
              <a:t>nivel</a:t>
            </a:r>
            <a:endParaRPr lang="en-US" noProof="0"/>
          </a:p>
          <a:p>
            <a:pPr lvl="3"/>
            <a:r>
              <a:rPr lang="en-US" noProof="0"/>
              <a:t>Cuarto </a:t>
            </a:r>
            <a:r>
              <a:rPr lang="en-US" noProof="0" err="1"/>
              <a:t>nivel</a:t>
            </a:r>
            <a:endParaRPr lang="en-US" noProof="0"/>
          </a:p>
          <a:p>
            <a:pPr lvl="4"/>
            <a:r>
              <a:rPr lang="en-US" noProof="0"/>
              <a:t>Quinto </a:t>
            </a:r>
            <a:r>
              <a:rPr lang="en-US" noProof="0" err="1"/>
              <a:t>nivel</a:t>
            </a:r>
            <a:endParaRPr lang="en-US" noProof="0"/>
          </a:p>
        </p:txBody>
      </p:sp>
    </p:spTree>
    <p:extLst>
      <p:ext uri="{BB962C8B-B14F-4D97-AF65-F5344CB8AC3E}">
        <p14:creationId xmlns:p14="http://schemas.microsoft.com/office/powerpoint/2010/main" val="936986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Diapositiva Texto">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3C9DAB0B-0F80-4DF8-8ED6-D772F12110F4}"/>
              </a:ext>
            </a:extLst>
          </p:cNvPr>
          <p:cNvSpPr>
            <a:spLocks noGrp="1"/>
          </p:cNvSpPr>
          <p:nvPr>
            <p:ph type="title" hasCustomPrompt="1"/>
          </p:nvPr>
        </p:nvSpPr>
        <p:spPr>
          <a:xfrm>
            <a:off x="180673" y="67359"/>
            <a:ext cx="5856962" cy="679615"/>
          </a:xfrm>
          <a:prstGeom prst="rect">
            <a:avLst/>
          </a:prstGeom>
        </p:spPr>
        <p:txBody>
          <a:bodyPr anchor="ctr"/>
          <a:lstStyle>
            <a:lvl1pPr algn="l">
              <a:defRPr lang="en-US" sz="2000" dirty="0">
                <a:solidFill>
                  <a:schemeClr val="bg1"/>
                </a:solidFill>
              </a:defRPr>
            </a:lvl1pPr>
          </a:lstStyle>
          <a:p>
            <a:pPr marL="0" lvl="0" algn="l" defTabSz="914400" latinLnBrk="0"/>
            <a:r>
              <a:rPr lang="en-US" noProof="0"/>
              <a:t>Title</a:t>
            </a:r>
          </a:p>
        </p:txBody>
      </p:sp>
      <p:sp>
        <p:nvSpPr>
          <p:cNvPr id="4" name="3 Marcador de número de diapositiva"/>
          <p:cNvSpPr>
            <a:spLocks noGrp="1"/>
          </p:cNvSpPr>
          <p:nvPr>
            <p:ph type="sldNum" sz="quarter" idx="12"/>
          </p:nvPr>
        </p:nvSpPr>
        <p:spPr/>
        <p:txBody>
          <a:bodyPr/>
          <a:lstStyle>
            <a:lvl1pPr>
              <a:defRPr/>
            </a:lvl1pPr>
          </a:lstStyle>
          <a:p>
            <a:pPr>
              <a:defRPr/>
            </a:pPr>
            <a:fld id="{577892B8-B69F-4DDB-8EEB-C4A5EA3189C7}" type="slidenum">
              <a:rPr lang="es-ES">
                <a:solidFill>
                  <a:prstClr val="black"/>
                </a:solidFill>
              </a:rPr>
              <a:pPr>
                <a:defRPr/>
              </a:pPr>
              <a:t>‹#›</a:t>
            </a:fld>
            <a:endParaRPr lang="es-ES">
              <a:solidFill>
                <a:prstClr val="black"/>
              </a:solidFill>
            </a:endParaRPr>
          </a:p>
        </p:txBody>
      </p:sp>
      <p:sp>
        <p:nvSpPr>
          <p:cNvPr id="3" name="Marcador de texto 2"/>
          <p:cNvSpPr>
            <a:spLocks noGrp="1"/>
          </p:cNvSpPr>
          <p:nvPr>
            <p:ph type="body" sz="quarter" idx="13" hasCustomPrompt="1"/>
          </p:nvPr>
        </p:nvSpPr>
        <p:spPr>
          <a:xfrm>
            <a:off x="579549" y="1493838"/>
            <a:ext cx="10869770" cy="4881204"/>
          </a:xfrm>
          <a:prstGeom prst="rect">
            <a:avLst/>
          </a:prstGeom>
        </p:spPr>
        <p:txBody>
          <a:bodyPr/>
          <a:lstStyle>
            <a:lvl1pPr algn="l">
              <a:defRPr sz="2800"/>
            </a:lvl1pPr>
            <a:lvl2pPr marL="742913" indent="-285737">
              <a:buFont typeface="Arial" panose="020B0604020202020204" pitchFamily="34" charset="0"/>
              <a:buChar char="•"/>
              <a:defRPr sz="2400"/>
            </a:lvl2pPr>
            <a:lvl3pPr marL="1142942" indent="-228589">
              <a:buFont typeface="Calibri Light" panose="020F0302020204030204" pitchFamily="34" charset="0"/>
              <a:buChar char="-"/>
              <a:defRPr/>
            </a:lvl3pPr>
            <a:lvl4pPr marL="1600120" indent="-228589">
              <a:buFont typeface="Wingdings" panose="05000000000000000000" pitchFamily="2" charset="2"/>
              <a:buChar char="§"/>
              <a:defRPr/>
            </a:lvl4pPr>
          </a:lstStyle>
          <a:p>
            <a:pPr lvl="0"/>
            <a:r>
              <a:rPr lang="en-US" noProof="0"/>
              <a:t>Primer </a:t>
            </a:r>
            <a:r>
              <a:rPr lang="en-US" noProof="0" err="1"/>
              <a:t>Nivel</a:t>
            </a:r>
            <a:endParaRPr lang="en-US" noProof="0"/>
          </a:p>
          <a:p>
            <a:pPr lvl="1"/>
            <a:r>
              <a:rPr lang="en-US" noProof="0"/>
              <a:t>Segundo </a:t>
            </a:r>
            <a:r>
              <a:rPr lang="en-US" noProof="0" err="1"/>
              <a:t>nivel</a:t>
            </a:r>
            <a:endParaRPr lang="en-US" noProof="0"/>
          </a:p>
          <a:p>
            <a:pPr lvl="2"/>
            <a:r>
              <a:rPr lang="en-US" noProof="0" err="1"/>
              <a:t>Tercer</a:t>
            </a:r>
            <a:r>
              <a:rPr lang="en-US" noProof="0"/>
              <a:t> </a:t>
            </a:r>
            <a:r>
              <a:rPr lang="en-US" noProof="0" err="1"/>
              <a:t>nivel</a:t>
            </a:r>
            <a:endParaRPr lang="en-US" noProof="0"/>
          </a:p>
          <a:p>
            <a:pPr lvl="3"/>
            <a:r>
              <a:rPr lang="en-US" noProof="0"/>
              <a:t>Cuarto </a:t>
            </a:r>
            <a:r>
              <a:rPr lang="en-US" noProof="0" err="1"/>
              <a:t>nivel</a:t>
            </a:r>
            <a:endParaRPr lang="en-US" noProof="0"/>
          </a:p>
          <a:p>
            <a:pPr lvl="4"/>
            <a:r>
              <a:rPr lang="en-US" noProof="0"/>
              <a:t>Quinto </a:t>
            </a:r>
            <a:r>
              <a:rPr lang="en-US" noProof="0" err="1"/>
              <a:t>nivel</a:t>
            </a:r>
            <a:endParaRPr lang="en-US" noProof="0"/>
          </a:p>
        </p:txBody>
      </p:sp>
    </p:spTree>
    <p:extLst>
      <p:ext uri="{BB962C8B-B14F-4D97-AF65-F5344CB8AC3E}">
        <p14:creationId xmlns:p14="http://schemas.microsoft.com/office/powerpoint/2010/main" val="36623803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apositiva en blanco">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2"/>
          </p:nvPr>
        </p:nvSpPr>
        <p:spPr/>
        <p:txBody>
          <a:bodyPr/>
          <a:lstStyle>
            <a:lvl1pPr>
              <a:defRPr/>
            </a:lvl1pPr>
          </a:lstStyle>
          <a:p>
            <a:pPr>
              <a:defRPr/>
            </a:pPr>
            <a:fld id="{577892B8-B69F-4DDB-8EEB-C4A5EA3189C7}" type="slidenum">
              <a:rPr lang="es-ES">
                <a:solidFill>
                  <a:prstClr val="black"/>
                </a:solidFill>
              </a:rPr>
              <a:pPr>
                <a:defRPr/>
              </a:pPr>
              <a:t>‹#›</a:t>
            </a:fld>
            <a:endParaRPr lang="es-ES">
              <a:solidFill>
                <a:prstClr val="black"/>
              </a:solidFill>
            </a:endParaRPr>
          </a:p>
        </p:txBody>
      </p:sp>
      <p:sp>
        <p:nvSpPr>
          <p:cNvPr id="10" name="Marcador de texto 13">
            <a:extLst>
              <a:ext uri="{FF2B5EF4-FFF2-40B4-BE49-F238E27FC236}">
                <a16:creationId xmlns:a16="http://schemas.microsoft.com/office/drawing/2014/main" id="{C71EDFAE-1372-4CB9-9D90-3A7B7009D425}"/>
              </a:ext>
            </a:extLst>
          </p:cNvPr>
          <p:cNvSpPr>
            <a:spLocks noGrp="1"/>
          </p:cNvSpPr>
          <p:nvPr>
            <p:ph type="body" sz="quarter" idx="14" hasCustomPrompt="1"/>
          </p:nvPr>
        </p:nvSpPr>
        <p:spPr>
          <a:xfrm>
            <a:off x="180673" y="358199"/>
            <a:ext cx="6807961" cy="346000"/>
          </a:xfrm>
          <a:prstGeom prst="rect">
            <a:avLst/>
          </a:prstGeom>
        </p:spPr>
        <p:txBody>
          <a:bodyPr/>
          <a:lstStyle>
            <a:lvl1pPr algn="l">
              <a:defRPr lang="es-ES" sz="1800" dirty="0" smtClean="0">
                <a:solidFill>
                  <a:schemeClr val="bg1"/>
                </a:solidFill>
                <a:latin typeface="+mj-lt"/>
                <a:ea typeface="+mj-ea"/>
                <a:cs typeface="+mj-cs"/>
              </a:defRPr>
            </a:lvl1pPr>
          </a:lstStyle>
          <a:p>
            <a:pPr lvl="0" algn="l" defTabSz="914400" latinLnBrk="0">
              <a:spcBef>
                <a:spcPct val="0"/>
              </a:spcBef>
            </a:pPr>
            <a:r>
              <a:rPr lang="en-US" noProof="0"/>
              <a:t>Subtitle</a:t>
            </a:r>
          </a:p>
        </p:txBody>
      </p:sp>
      <p:sp>
        <p:nvSpPr>
          <p:cNvPr id="11" name="Título 8">
            <a:extLst>
              <a:ext uri="{FF2B5EF4-FFF2-40B4-BE49-F238E27FC236}">
                <a16:creationId xmlns:a16="http://schemas.microsoft.com/office/drawing/2014/main" id="{7AD895D9-D336-46E4-B0DE-FF885EE75331}"/>
              </a:ext>
            </a:extLst>
          </p:cNvPr>
          <p:cNvSpPr>
            <a:spLocks noGrp="1"/>
          </p:cNvSpPr>
          <p:nvPr>
            <p:ph type="title" hasCustomPrompt="1"/>
          </p:nvPr>
        </p:nvSpPr>
        <p:spPr>
          <a:xfrm>
            <a:off x="180673" y="67360"/>
            <a:ext cx="5856962" cy="346000"/>
          </a:xfrm>
          <a:prstGeom prst="rect">
            <a:avLst/>
          </a:prstGeom>
        </p:spPr>
        <p:txBody>
          <a:bodyPr/>
          <a:lstStyle>
            <a:lvl1pPr algn="l">
              <a:defRPr lang="en-US" sz="2000" dirty="0">
                <a:solidFill>
                  <a:schemeClr val="bg1"/>
                </a:solidFill>
              </a:defRPr>
            </a:lvl1pPr>
          </a:lstStyle>
          <a:p>
            <a:pPr marL="0" lvl="0" algn="l" defTabSz="914400" latinLnBrk="0"/>
            <a:r>
              <a:rPr lang="en-US" noProof="0"/>
              <a:t>Title</a:t>
            </a:r>
          </a:p>
        </p:txBody>
      </p:sp>
    </p:spTree>
    <p:extLst>
      <p:ext uri="{BB962C8B-B14F-4D97-AF65-F5344CB8AC3E}">
        <p14:creationId xmlns:p14="http://schemas.microsoft.com/office/powerpoint/2010/main" val="15611336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En blanco" type="blank" preserve="1">
  <p:cSld name="En blanco">
    <p:spTree>
      <p:nvGrpSpPr>
        <p:cNvPr id="1" name="Shape 27"/>
        <p:cNvGrpSpPr/>
        <p:nvPr/>
      </p:nvGrpSpPr>
      <p:grpSpPr>
        <a:xfrm>
          <a:off x="0" y="0"/>
          <a:ext cx="0" cy="0"/>
          <a:chOff x="0" y="0"/>
          <a:chExt cx="0" cy="0"/>
        </a:xfrm>
      </p:grpSpPr>
      <p:sp>
        <p:nvSpPr>
          <p:cNvPr id="28" name="Google Shape;28;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a:t>
            </a:fld>
            <a:endParaRPr/>
          </a:p>
        </p:txBody>
      </p:sp>
    </p:spTree>
    <p:extLst>
      <p:ext uri="{BB962C8B-B14F-4D97-AF65-F5344CB8AC3E}">
        <p14:creationId xmlns:p14="http://schemas.microsoft.com/office/powerpoint/2010/main" val="116693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exto con título">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3C9DAB0B-0F80-4DF8-8ED6-D772F12110F4}"/>
              </a:ext>
            </a:extLst>
          </p:cNvPr>
          <p:cNvSpPr>
            <a:spLocks noGrp="1"/>
          </p:cNvSpPr>
          <p:nvPr>
            <p:ph type="title" hasCustomPrompt="1"/>
          </p:nvPr>
        </p:nvSpPr>
        <p:spPr>
          <a:xfrm>
            <a:off x="180673" y="67359"/>
            <a:ext cx="5856962" cy="652887"/>
          </a:xfrm>
          <a:prstGeom prst="rect">
            <a:avLst/>
          </a:prstGeom>
        </p:spPr>
        <p:txBody>
          <a:bodyPr/>
          <a:lstStyle>
            <a:lvl1pPr algn="l">
              <a:defRPr lang="en-US" sz="3200" dirty="0">
                <a:solidFill>
                  <a:schemeClr val="bg1"/>
                </a:solidFill>
              </a:defRPr>
            </a:lvl1pPr>
          </a:lstStyle>
          <a:p>
            <a:pPr marL="0" lvl="0" algn="l" defTabSz="914400" latinLnBrk="0"/>
            <a:r>
              <a:rPr lang="en-US" noProof="0"/>
              <a:t>Title</a:t>
            </a:r>
          </a:p>
        </p:txBody>
      </p:sp>
      <p:sp>
        <p:nvSpPr>
          <p:cNvPr id="4" name="3 Marcador de número de diapositiva"/>
          <p:cNvSpPr>
            <a:spLocks noGrp="1"/>
          </p:cNvSpPr>
          <p:nvPr>
            <p:ph type="sldNum" sz="quarter" idx="12"/>
          </p:nvPr>
        </p:nvSpPr>
        <p:spPr/>
        <p:txBody>
          <a:bodyPr/>
          <a:lstStyle>
            <a:lvl1pPr>
              <a:defRPr/>
            </a:lvl1pPr>
          </a:lstStyle>
          <a:p>
            <a:pPr>
              <a:defRPr/>
            </a:pPr>
            <a:fld id="{577892B8-B69F-4DDB-8EEB-C4A5EA3189C7}" type="slidenum">
              <a:rPr lang="es-ES">
                <a:solidFill>
                  <a:prstClr val="black"/>
                </a:solidFill>
              </a:rPr>
              <a:pPr>
                <a:defRPr/>
              </a:pPr>
              <a:t>‹#›</a:t>
            </a:fld>
            <a:endParaRPr lang="es-ES">
              <a:solidFill>
                <a:prstClr val="black"/>
              </a:solidFill>
            </a:endParaRPr>
          </a:p>
        </p:txBody>
      </p:sp>
      <p:sp>
        <p:nvSpPr>
          <p:cNvPr id="3" name="Marcador de texto 2"/>
          <p:cNvSpPr>
            <a:spLocks noGrp="1"/>
          </p:cNvSpPr>
          <p:nvPr>
            <p:ph type="body" sz="quarter" idx="13" hasCustomPrompt="1"/>
          </p:nvPr>
        </p:nvSpPr>
        <p:spPr>
          <a:xfrm>
            <a:off x="579549" y="1493838"/>
            <a:ext cx="10869770" cy="4881204"/>
          </a:xfrm>
          <a:prstGeom prst="rect">
            <a:avLst/>
          </a:prstGeom>
        </p:spPr>
        <p:txBody>
          <a:bodyPr/>
          <a:lstStyle>
            <a:lvl1pPr algn="l">
              <a:defRPr sz="2800"/>
            </a:lvl1pPr>
            <a:lvl2pPr marL="742913" indent="-285737">
              <a:buFont typeface="Arial" panose="020B0604020202020204" pitchFamily="34" charset="0"/>
              <a:buChar char="•"/>
              <a:defRPr sz="2400"/>
            </a:lvl2pPr>
            <a:lvl3pPr marL="1142942" indent="-228589">
              <a:buFont typeface="Calibri Light" panose="020F0302020204030204" pitchFamily="34" charset="0"/>
              <a:buChar char="-"/>
              <a:defRPr/>
            </a:lvl3pPr>
            <a:lvl4pPr marL="1600120" indent="-228589">
              <a:buFont typeface="Wingdings" panose="05000000000000000000" pitchFamily="2" charset="2"/>
              <a:buChar char="§"/>
              <a:defRPr/>
            </a:lvl4pPr>
          </a:lstStyle>
          <a:p>
            <a:pPr lvl="0"/>
            <a:r>
              <a:rPr lang="en-US" noProof="0"/>
              <a:t>Primer </a:t>
            </a:r>
            <a:r>
              <a:rPr lang="en-US" noProof="0" err="1"/>
              <a:t>Nivel</a:t>
            </a:r>
            <a:endParaRPr lang="en-US" noProof="0"/>
          </a:p>
          <a:p>
            <a:pPr lvl="1"/>
            <a:r>
              <a:rPr lang="en-US" noProof="0"/>
              <a:t>Segundo </a:t>
            </a:r>
            <a:r>
              <a:rPr lang="en-US" noProof="0" err="1"/>
              <a:t>nivel</a:t>
            </a:r>
            <a:endParaRPr lang="en-US" noProof="0"/>
          </a:p>
          <a:p>
            <a:pPr lvl="2"/>
            <a:r>
              <a:rPr lang="en-US" noProof="0" err="1"/>
              <a:t>Tercer</a:t>
            </a:r>
            <a:r>
              <a:rPr lang="en-US" noProof="0"/>
              <a:t> </a:t>
            </a:r>
            <a:r>
              <a:rPr lang="en-US" noProof="0" err="1"/>
              <a:t>nivel</a:t>
            </a:r>
            <a:endParaRPr lang="en-US" noProof="0"/>
          </a:p>
          <a:p>
            <a:pPr lvl="3"/>
            <a:r>
              <a:rPr lang="en-US" noProof="0"/>
              <a:t>Cuarto </a:t>
            </a:r>
            <a:r>
              <a:rPr lang="en-US" noProof="0" err="1"/>
              <a:t>nivel</a:t>
            </a:r>
            <a:endParaRPr lang="en-US" noProof="0"/>
          </a:p>
          <a:p>
            <a:pPr lvl="4"/>
            <a:r>
              <a:rPr lang="en-US" noProof="0"/>
              <a:t>Quinto </a:t>
            </a:r>
            <a:r>
              <a:rPr lang="en-US" noProof="0" err="1"/>
              <a:t>nivel</a:t>
            </a:r>
            <a:endParaRPr lang="en-US" noProof="0"/>
          </a:p>
        </p:txBody>
      </p:sp>
    </p:spTree>
    <p:extLst>
      <p:ext uri="{BB962C8B-B14F-4D97-AF65-F5344CB8AC3E}">
        <p14:creationId xmlns:p14="http://schemas.microsoft.com/office/powerpoint/2010/main" val="19905493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2575775" y="2065136"/>
            <a:ext cx="8958329" cy="1656858"/>
          </a:xfrm>
          <a:prstGeom prst="rect">
            <a:avLst/>
          </a:prstGeom>
          <a:ln>
            <a:noFill/>
          </a:ln>
        </p:spPr>
        <p:txBody>
          <a:bodyPr/>
          <a:lstStyle>
            <a:lvl1pPr>
              <a:defRPr baseline="0"/>
            </a:lvl1pPr>
          </a:lstStyle>
          <a:p>
            <a:r>
              <a:rPr lang="en-US" noProof="0" err="1"/>
              <a:t>Título</a:t>
            </a:r>
            <a:r>
              <a:rPr lang="en-US" noProof="0"/>
              <a:t> de la </a:t>
            </a:r>
            <a:r>
              <a:rPr lang="en-US" noProof="0" err="1"/>
              <a:t>presentación</a:t>
            </a:r>
            <a:endParaRPr lang="en-US" noProof="0"/>
          </a:p>
        </p:txBody>
      </p:sp>
      <p:sp>
        <p:nvSpPr>
          <p:cNvPr id="8" name="Marcador de texto 7"/>
          <p:cNvSpPr>
            <a:spLocks noGrp="1"/>
          </p:cNvSpPr>
          <p:nvPr>
            <p:ph type="body" sz="quarter" idx="10" hasCustomPrompt="1"/>
          </p:nvPr>
        </p:nvSpPr>
        <p:spPr>
          <a:xfrm>
            <a:off x="6597739" y="3952928"/>
            <a:ext cx="4936365" cy="1275895"/>
          </a:xfrm>
          <a:prstGeom prst="rect">
            <a:avLst/>
          </a:prstGeom>
        </p:spPr>
        <p:txBody>
          <a:bodyPr/>
          <a:lstStyle>
            <a:lvl1pPr>
              <a:defRPr sz="2200" baseline="0"/>
            </a:lvl1pPr>
          </a:lstStyle>
          <a:p>
            <a:pPr lvl="0"/>
            <a:r>
              <a:rPr lang="en-US" noProof="0" err="1"/>
              <a:t>Autor</a:t>
            </a:r>
            <a:r>
              <a:rPr lang="en-US" noProof="0"/>
              <a:t> 1</a:t>
            </a:r>
          </a:p>
          <a:p>
            <a:pPr lvl="0"/>
            <a:r>
              <a:rPr lang="en-US" noProof="0" err="1"/>
              <a:t>Autor</a:t>
            </a:r>
            <a:r>
              <a:rPr lang="en-US" noProof="0"/>
              <a:t> 2</a:t>
            </a:r>
          </a:p>
          <a:p>
            <a:pPr lvl="0"/>
            <a:r>
              <a:rPr lang="en-US" noProof="0" err="1"/>
              <a:t>Autor</a:t>
            </a:r>
            <a:r>
              <a:rPr lang="en-US" noProof="0"/>
              <a:t> 3</a:t>
            </a:r>
          </a:p>
        </p:txBody>
      </p:sp>
    </p:spTree>
    <p:extLst>
      <p:ext uri="{BB962C8B-B14F-4D97-AF65-F5344CB8AC3E}">
        <p14:creationId xmlns:p14="http://schemas.microsoft.com/office/powerpoint/2010/main" val="3574395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apositiva Texto">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3C9DAB0B-0F80-4DF8-8ED6-D772F12110F4}"/>
              </a:ext>
            </a:extLst>
          </p:cNvPr>
          <p:cNvSpPr>
            <a:spLocks noGrp="1"/>
          </p:cNvSpPr>
          <p:nvPr>
            <p:ph type="title" hasCustomPrompt="1"/>
          </p:nvPr>
        </p:nvSpPr>
        <p:spPr>
          <a:xfrm>
            <a:off x="180673" y="67360"/>
            <a:ext cx="5856962" cy="640978"/>
          </a:xfrm>
          <a:prstGeom prst="rect">
            <a:avLst/>
          </a:prstGeom>
        </p:spPr>
        <p:txBody>
          <a:bodyPr anchor="ctr"/>
          <a:lstStyle>
            <a:lvl1pPr algn="l">
              <a:defRPr lang="en-US" sz="2000" dirty="0">
                <a:solidFill>
                  <a:schemeClr val="bg1"/>
                </a:solidFill>
              </a:defRPr>
            </a:lvl1pPr>
          </a:lstStyle>
          <a:p>
            <a:pPr marL="0" lvl="0" algn="l" defTabSz="914400" latinLnBrk="0"/>
            <a:r>
              <a:rPr lang="en-US" noProof="0"/>
              <a:t>Title</a:t>
            </a:r>
          </a:p>
        </p:txBody>
      </p:sp>
      <p:sp>
        <p:nvSpPr>
          <p:cNvPr id="4" name="3 Marcador de número de diapositiva"/>
          <p:cNvSpPr>
            <a:spLocks noGrp="1"/>
          </p:cNvSpPr>
          <p:nvPr>
            <p:ph type="sldNum" sz="quarter" idx="12"/>
          </p:nvPr>
        </p:nvSpPr>
        <p:spPr/>
        <p:txBody>
          <a:bodyPr/>
          <a:lstStyle>
            <a:lvl1pPr>
              <a:defRPr/>
            </a:lvl1pPr>
          </a:lstStyle>
          <a:p>
            <a:pPr>
              <a:defRPr/>
            </a:pPr>
            <a:fld id="{577892B8-B69F-4DDB-8EEB-C4A5EA3189C7}" type="slidenum">
              <a:rPr lang="es-ES">
                <a:solidFill>
                  <a:prstClr val="black"/>
                </a:solidFill>
              </a:rPr>
              <a:pPr>
                <a:defRPr/>
              </a:pPr>
              <a:t>‹#›</a:t>
            </a:fld>
            <a:endParaRPr lang="es-ES">
              <a:solidFill>
                <a:prstClr val="black"/>
              </a:solidFill>
            </a:endParaRPr>
          </a:p>
        </p:txBody>
      </p:sp>
      <p:sp>
        <p:nvSpPr>
          <p:cNvPr id="3" name="Marcador de texto 2"/>
          <p:cNvSpPr>
            <a:spLocks noGrp="1"/>
          </p:cNvSpPr>
          <p:nvPr>
            <p:ph type="body" sz="quarter" idx="13" hasCustomPrompt="1"/>
          </p:nvPr>
        </p:nvSpPr>
        <p:spPr>
          <a:xfrm>
            <a:off x="579549" y="1493838"/>
            <a:ext cx="10869770" cy="4881204"/>
          </a:xfrm>
          <a:prstGeom prst="rect">
            <a:avLst/>
          </a:prstGeom>
        </p:spPr>
        <p:txBody>
          <a:bodyPr/>
          <a:lstStyle>
            <a:lvl1pPr algn="l">
              <a:defRPr sz="2800"/>
            </a:lvl1pPr>
            <a:lvl2pPr marL="742913" indent="-285737">
              <a:buFont typeface="Arial" panose="020B0604020202020204" pitchFamily="34" charset="0"/>
              <a:buChar char="•"/>
              <a:defRPr sz="2400"/>
            </a:lvl2pPr>
            <a:lvl3pPr marL="1142942" indent="-228589">
              <a:buFont typeface="Calibri Light" panose="020F0302020204030204" pitchFamily="34" charset="0"/>
              <a:buChar char="-"/>
              <a:defRPr/>
            </a:lvl3pPr>
            <a:lvl4pPr marL="1600120" indent="-228589">
              <a:buFont typeface="Wingdings" panose="05000000000000000000" pitchFamily="2" charset="2"/>
              <a:buChar char="§"/>
              <a:defRPr/>
            </a:lvl4pPr>
          </a:lstStyle>
          <a:p>
            <a:pPr lvl="0"/>
            <a:r>
              <a:rPr lang="en-US" noProof="0"/>
              <a:t>Primer </a:t>
            </a:r>
            <a:r>
              <a:rPr lang="en-US" noProof="0" err="1"/>
              <a:t>Nivel</a:t>
            </a:r>
            <a:endParaRPr lang="en-US" noProof="0"/>
          </a:p>
          <a:p>
            <a:pPr lvl="1"/>
            <a:r>
              <a:rPr lang="en-US" noProof="0"/>
              <a:t>Segundo </a:t>
            </a:r>
            <a:r>
              <a:rPr lang="en-US" noProof="0" err="1"/>
              <a:t>nivel</a:t>
            </a:r>
            <a:endParaRPr lang="en-US" noProof="0"/>
          </a:p>
          <a:p>
            <a:pPr lvl="2"/>
            <a:r>
              <a:rPr lang="en-US" noProof="0" err="1"/>
              <a:t>Tercer</a:t>
            </a:r>
            <a:r>
              <a:rPr lang="en-US" noProof="0"/>
              <a:t> </a:t>
            </a:r>
            <a:r>
              <a:rPr lang="en-US" noProof="0" err="1"/>
              <a:t>nivel</a:t>
            </a:r>
            <a:endParaRPr lang="en-US" noProof="0"/>
          </a:p>
          <a:p>
            <a:pPr lvl="3"/>
            <a:r>
              <a:rPr lang="en-US" noProof="0"/>
              <a:t>Cuarto </a:t>
            </a:r>
            <a:r>
              <a:rPr lang="en-US" noProof="0" err="1"/>
              <a:t>nivel</a:t>
            </a:r>
            <a:endParaRPr lang="en-US" noProof="0"/>
          </a:p>
          <a:p>
            <a:pPr lvl="4"/>
            <a:r>
              <a:rPr lang="en-US" noProof="0"/>
              <a:t>Quinto </a:t>
            </a:r>
            <a:r>
              <a:rPr lang="en-US" noProof="0" err="1"/>
              <a:t>nivel</a:t>
            </a:r>
            <a:endParaRPr lang="en-US" noProof="0"/>
          </a:p>
        </p:txBody>
      </p:sp>
    </p:spTree>
    <p:extLst>
      <p:ext uri="{BB962C8B-B14F-4D97-AF65-F5344CB8AC3E}">
        <p14:creationId xmlns:p14="http://schemas.microsoft.com/office/powerpoint/2010/main" val="42232346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apositiva Texto">
    <p:spTree>
      <p:nvGrpSpPr>
        <p:cNvPr id="1" name=""/>
        <p:cNvGrpSpPr/>
        <p:nvPr/>
      </p:nvGrpSpPr>
      <p:grpSpPr>
        <a:xfrm>
          <a:off x="0" y="0"/>
          <a:ext cx="0" cy="0"/>
          <a:chOff x="0" y="0"/>
          <a:chExt cx="0" cy="0"/>
        </a:xfrm>
      </p:grpSpPr>
      <p:sp>
        <p:nvSpPr>
          <p:cNvPr id="14" name="Marcador de texto 13">
            <a:extLst>
              <a:ext uri="{FF2B5EF4-FFF2-40B4-BE49-F238E27FC236}">
                <a16:creationId xmlns:a16="http://schemas.microsoft.com/office/drawing/2014/main" id="{225F9DDE-2B1E-46F2-8587-D9AAE64AB89B}"/>
              </a:ext>
            </a:extLst>
          </p:cNvPr>
          <p:cNvSpPr>
            <a:spLocks noGrp="1"/>
          </p:cNvSpPr>
          <p:nvPr>
            <p:ph type="body" sz="quarter" idx="14" hasCustomPrompt="1"/>
          </p:nvPr>
        </p:nvSpPr>
        <p:spPr>
          <a:xfrm>
            <a:off x="180673" y="358199"/>
            <a:ext cx="6807961" cy="346000"/>
          </a:xfrm>
          <a:prstGeom prst="rect">
            <a:avLst/>
          </a:prstGeom>
        </p:spPr>
        <p:txBody>
          <a:bodyPr/>
          <a:lstStyle>
            <a:lvl1pPr algn="l">
              <a:defRPr lang="es-ES" sz="1800" dirty="0" smtClean="0">
                <a:solidFill>
                  <a:schemeClr val="bg1"/>
                </a:solidFill>
                <a:latin typeface="+mj-lt"/>
                <a:ea typeface="+mj-ea"/>
                <a:cs typeface="+mj-cs"/>
              </a:defRPr>
            </a:lvl1pPr>
          </a:lstStyle>
          <a:p>
            <a:pPr lvl="0" algn="l" defTabSz="914400" latinLnBrk="0">
              <a:spcBef>
                <a:spcPct val="0"/>
              </a:spcBef>
            </a:pPr>
            <a:r>
              <a:rPr lang="en-US" noProof="0"/>
              <a:t>Subtitle</a:t>
            </a:r>
          </a:p>
        </p:txBody>
      </p:sp>
      <p:sp>
        <p:nvSpPr>
          <p:cNvPr id="9" name="Título 8">
            <a:extLst>
              <a:ext uri="{FF2B5EF4-FFF2-40B4-BE49-F238E27FC236}">
                <a16:creationId xmlns:a16="http://schemas.microsoft.com/office/drawing/2014/main" id="{3C9DAB0B-0F80-4DF8-8ED6-D772F12110F4}"/>
              </a:ext>
            </a:extLst>
          </p:cNvPr>
          <p:cNvSpPr>
            <a:spLocks noGrp="1"/>
          </p:cNvSpPr>
          <p:nvPr>
            <p:ph type="title" hasCustomPrompt="1"/>
          </p:nvPr>
        </p:nvSpPr>
        <p:spPr>
          <a:xfrm>
            <a:off x="180673" y="67360"/>
            <a:ext cx="5856962" cy="346000"/>
          </a:xfrm>
          <a:prstGeom prst="rect">
            <a:avLst/>
          </a:prstGeom>
        </p:spPr>
        <p:txBody>
          <a:bodyPr/>
          <a:lstStyle>
            <a:lvl1pPr algn="l">
              <a:defRPr lang="en-US" sz="2000" dirty="0">
                <a:solidFill>
                  <a:schemeClr val="bg1"/>
                </a:solidFill>
              </a:defRPr>
            </a:lvl1pPr>
          </a:lstStyle>
          <a:p>
            <a:pPr marL="0" lvl="0" algn="l" defTabSz="914400" latinLnBrk="0"/>
            <a:r>
              <a:rPr lang="en-US" noProof="0"/>
              <a:t>Title</a:t>
            </a:r>
          </a:p>
        </p:txBody>
      </p:sp>
      <p:sp>
        <p:nvSpPr>
          <p:cNvPr id="4" name="3 Marcador de número de diapositiva"/>
          <p:cNvSpPr>
            <a:spLocks noGrp="1"/>
          </p:cNvSpPr>
          <p:nvPr>
            <p:ph type="sldNum" sz="quarter" idx="12"/>
          </p:nvPr>
        </p:nvSpPr>
        <p:spPr/>
        <p:txBody>
          <a:bodyPr/>
          <a:lstStyle>
            <a:lvl1pPr>
              <a:defRPr/>
            </a:lvl1pPr>
          </a:lstStyle>
          <a:p>
            <a:pPr>
              <a:defRPr/>
            </a:pPr>
            <a:fld id="{577892B8-B69F-4DDB-8EEB-C4A5EA3189C7}" type="slidenum">
              <a:rPr lang="es-ES">
                <a:solidFill>
                  <a:prstClr val="black"/>
                </a:solidFill>
              </a:rPr>
              <a:pPr>
                <a:defRPr/>
              </a:pPr>
              <a:t>‹#›</a:t>
            </a:fld>
            <a:endParaRPr lang="es-ES">
              <a:solidFill>
                <a:prstClr val="black"/>
              </a:solidFill>
            </a:endParaRPr>
          </a:p>
        </p:txBody>
      </p:sp>
      <p:sp>
        <p:nvSpPr>
          <p:cNvPr id="3" name="Marcador de texto 2"/>
          <p:cNvSpPr>
            <a:spLocks noGrp="1"/>
          </p:cNvSpPr>
          <p:nvPr>
            <p:ph type="body" sz="quarter" idx="13" hasCustomPrompt="1"/>
          </p:nvPr>
        </p:nvSpPr>
        <p:spPr>
          <a:xfrm>
            <a:off x="579549" y="1493838"/>
            <a:ext cx="10869770" cy="4881204"/>
          </a:xfrm>
          <a:prstGeom prst="rect">
            <a:avLst/>
          </a:prstGeom>
        </p:spPr>
        <p:txBody>
          <a:bodyPr/>
          <a:lstStyle>
            <a:lvl1pPr algn="l">
              <a:defRPr sz="2800"/>
            </a:lvl1pPr>
            <a:lvl2pPr marL="742913" indent="-285737">
              <a:buFont typeface="Arial" panose="020B0604020202020204" pitchFamily="34" charset="0"/>
              <a:buChar char="•"/>
              <a:defRPr sz="2400"/>
            </a:lvl2pPr>
            <a:lvl3pPr marL="1142942" indent="-228589">
              <a:buFont typeface="Calibri Light" panose="020F0302020204030204" pitchFamily="34" charset="0"/>
              <a:buChar char="-"/>
              <a:defRPr/>
            </a:lvl3pPr>
            <a:lvl4pPr marL="1600120" indent="-228589">
              <a:buFont typeface="Wingdings" panose="05000000000000000000" pitchFamily="2" charset="2"/>
              <a:buChar char="§"/>
              <a:defRPr/>
            </a:lvl4pPr>
          </a:lstStyle>
          <a:p>
            <a:pPr lvl="0"/>
            <a:r>
              <a:rPr lang="en-US" noProof="0"/>
              <a:t>Primer </a:t>
            </a:r>
            <a:r>
              <a:rPr lang="en-US" noProof="0" err="1"/>
              <a:t>Nivel</a:t>
            </a:r>
            <a:endParaRPr lang="en-US" noProof="0"/>
          </a:p>
          <a:p>
            <a:pPr lvl="1"/>
            <a:r>
              <a:rPr lang="en-US" noProof="0"/>
              <a:t>Segundo </a:t>
            </a:r>
            <a:r>
              <a:rPr lang="en-US" noProof="0" err="1"/>
              <a:t>nivel</a:t>
            </a:r>
            <a:endParaRPr lang="en-US" noProof="0"/>
          </a:p>
          <a:p>
            <a:pPr lvl="2"/>
            <a:r>
              <a:rPr lang="en-US" noProof="0" err="1"/>
              <a:t>Tercer</a:t>
            </a:r>
            <a:r>
              <a:rPr lang="en-US" noProof="0"/>
              <a:t> </a:t>
            </a:r>
            <a:r>
              <a:rPr lang="en-US" noProof="0" err="1"/>
              <a:t>nivel</a:t>
            </a:r>
            <a:endParaRPr lang="en-US" noProof="0"/>
          </a:p>
          <a:p>
            <a:pPr lvl="3"/>
            <a:r>
              <a:rPr lang="en-US" noProof="0"/>
              <a:t>Cuarto </a:t>
            </a:r>
            <a:r>
              <a:rPr lang="en-US" noProof="0" err="1"/>
              <a:t>nivel</a:t>
            </a:r>
            <a:endParaRPr lang="en-US" noProof="0"/>
          </a:p>
          <a:p>
            <a:pPr lvl="4"/>
            <a:r>
              <a:rPr lang="en-US" noProof="0"/>
              <a:t>Quinto </a:t>
            </a:r>
            <a:r>
              <a:rPr lang="en-US" noProof="0" err="1"/>
              <a:t>nivel</a:t>
            </a:r>
            <a:endParaRPr lang="en-US" noProof="0"/>
          </a:p>
        </p:txBody>
      </p:sp>
    </p:spTree>
    <p:extLst>
      <p:ext uri="{BB962C8B-B14F-4D97-AF65-F5344CB8AC3E}">
        <p14:creationId xmlns:p14="http://schemas.microsoft.com/office/powerpoint/2010/main" val="14593646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apositiva en blanco">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2"/>
          </p:nvPr>
        </p:nvSpPr>
        <p:spPr/>
        <p:txBody>
          <a:bodyPr/>
          <a:lstStyle>
            <a:lvl1pPr>
              <a:defRPr/>
            </a:lvl1pPr>
          </a:lstStyle>
          <a:p>
            <a:pPr>
              <a:defRPr/>
            </a:pPr>
            <a:fld id="{577892B8-B69F-4DDB-8EEB-C4A5EA3189C7}" type="slidenum">
              <a:rPr lang="es-ES">
                <a:solidFill>
                  <a:prstClr val="black"/>
                </a:solidFill>
              </a:rPr>
              <a:pPr>
                <a:defRPr/>
              </a:pPr>
              <a:t>‹#›</a:t>
            </a:fld>
            <a:endParaRPr lang="es-ES">
              <a:solidFill>
                <a:prstClr val="black"/>
              </a:solidFill>
            </a:endParaRPr>
          </a:p>
        </p:txBody>
      </p:sp>
      <p:sp>
        <p:nvSpPr>
          <p:cNvPr id="10" name="Marcador de texto 13">
            <a:extLst>
              <a:ext uri="{FF2B5EF4-FFF2-40B4-BE49-F238E27FC236}">
                <a16:creationId xmlns:a16="http://schemas.microsoft.com/office/drawing/2014/main" id="{C71EDFAE-1372-4CB9-9D90-3A7B7009D425}"/>
              </a:ext>
            </a:extLst>
          </p:cNvPr>
          <p:cNvSpPr>
            <a:spLocks noGrp="1"/>
          </p:cNvSpPr>
          <p:nvPr>
            <p:ph type="body" sz="quarter" idx="14" hasCustomPrompt="1"/>
          </p:nvPr>
        </p:nvSpPr>
        <p:spPr>
          <a:xfrm>
            <a:off x="180673" y="358199"/>
            <a:ext cx="6807961" cy="346000"/>
          </a:xfrm>
          <a:prstGeom prst="rect">
            <a:avLst/>
          </a:prstGeom>
        </p:spPr>
        <p:txBody>
          <a:bodyPr/>
          <a:lstStyle>
            <a:lvl1pPr algn="l">
              <a:defRPr lang="es-ES" sz="1800" dirty="0" smtClean="0">
                <a:solidFill>
                  <a:schemeClr val="bg1"/>
                </a:solidFill>
                <a:latin typeface="+mj-lt"/>
                <a:ea typeface="+mj-ea"/>
                <a:cs typeface="+mj-cs"/>
              </a:defRPr>
            </a:lvl1pPr>
          </a:lstStyle>
          <a:p>
            <a:pPr lvl="0" algn="l" defTabSz="914400" latinLnBrk="0">
              <a:spcBef>
                <a:spcPct val="0"/>
              </a:spcBef>
            </a:pPr>
            <a:r>
              <a:rPr lang="en-US" noProof="0"/>
              <a:t>Subtitle</a:t>
            </a:r>
          </a:p>
        </p:txBody>
      </p:sp>
      <p:sp>
        <p:nvSpPr>
          <p:cNvPr id="11" name="Título 8">
            <a:extLst>
              <a:ext uri="{FF2B5EF4-FFF2-40B4-BE49-F238E27FC236}">
                <a16:creationId xmlns:a16="http://schemas.microsoft.com/office/drawing/2014/main" id="{7AD895D9-D336-46E4-B0DE-FF885EE75331}"/>
              </a:ext>
            </a:extLst>
          </p:cNvPr>
          <p:cNvSpPr>
            <a:spLocks noGrp="1"/>
          </p:cNvSpPr>
          <p:nvPr>
            <p:ph type="title" hasCustomPrompt="1"/>
          </p:nvPr>
        </p:nvSpPr>
        <p:spPr>
          <a:xfrm>
            <a:off x="180673" y="67360"/>
            <a:ext cx="5856962" cy="346000"/>
          </a:xfrm>
          <a:prstGeom prst="rect">
            <a:avLst/>
          </a:prstGeom>
        </p:spPr>
        <p:txBody>
          <a:bodyPr/>
          <a:lstStyle>
            <a:lvl1pPr algn="l">
              <a:defRPr lang="en-US" sz="2000" dirty="0">
                <a:solidFill>
                  <a:schemeClr val="bg1"/>
                </a:solidFill>
              </a:defRPr>
            </a:lvl1pPr>
          </a:lstStyle>
          <a:p>
            <a:pPr marL="0" lvl="0" algn="l" defTabSz="914400" latinLnBrk="0"/>
            <a:r>
              <a:rPr lang="en-US" noProof="0"/>
              <a:t>Title</a:t>
            </a:r>
          </a:p>
        </p:txBody>
      </p:sp>
    </p:spTree>
    <p:extLst>
      <p:ext uri="{BB962C8B-B14F-4D97-AF65-F5344CB8AC3E}">
        <p14:creationId xmlns:p14="http://schemas.microsoft.com/office/powerpoint/2010/main" val="9108598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2575775" y="2065136"/>
            <a:ext cx="8958329" cy="1656858"/>
          </a:xfrm>
          <a:prstGeom prst="rect">
            <a:avLst/>
          </a:prstGeom>
          <a:ln>
            <a:noFill/>
          </a:ln>
        </p:spPr>
        <p:txBody>
          <a:bodyPr/>
          <a:lstStyle>
            <a:lvl1pPr>
              <a:defRPr baseline="0"/>
            </a:lvl1pPr>
          </a:lstStyle>
          <a:p>
            <a:r>
              <a:rPr lang="en-US" noProof="0" err="1"/>
              <a:t>Título</a:t>
            </a:r>
            <a:r>
              <a:rPr lang="en-US" noProof="0"/>
              <a:t> de la </a:t>
            </a:r>
            <a:r>
              <a:rPr lang="en-US" noProof="0" err="1"/>
              <a:t>presentación</a:t>
            </a:r>
            <a:endParaRPr lang="en-US" noProof="0"/>
          </a:p>
        </p:txBody>
      </p:sp>
      <p:sp>
        <p:nvSpPr>
          <p:cNvPr id="8" name="Marcador de texto 7"/>
          <p:cNvSpPr>
            <a:spLocks noGrp="1"/>
          </p:cNvSpPr>
          <p:nvPr>
            <p:ph type="body" sz="quarter" idx="10" hasCustomPrompt="1"/>
          </p:nvPr>
        </p:nvSpPr>
        <p:spPr>
          <a:xfrm>
            <a:off x="6597739" y="3952928"/>
            <a:ext cx="4936365" cy="1275895"/>
          </a:xfrm>
          <a:prstGeom prst="rect">
            <a:avLst/>
          </a:prstGeom>
        </p:spPr>
        <p:txBody>
          <a:bodyPr/>
          <a:lstStyle>
            <a:lvl1pPr>
              <a:defRPr sz="2200" baseline="0"/>
            </a:lvl1pPr>
          </a:lstStyle>
          <a:p>
            <a:pPr lvl="0"/>
            <a:r>
              <a:rPr lang="en-US" noProof="0" err="1"/>
              <a:t>Autor</a:t>
            </a:r>
            <a:r>
              <a:rPr lang="en-US" noProof="0"/>
              <a:t> 1</a:t>
            </a:r>
          </a:p>
          <a:p>
            <a:pPr lvl="0"/>
            <a:r>
              <a:rPr lang="en-US" noProof="0" err="1"/>
              <a:t>Autor</a:t>
            </a:r>
            <a:r>
              <a:rPr lang="en-US" noProof="0"/>
              <a:t> 2</a:t>
            </a:r>
          </a:p>
          <a:p>
            <a:pPr lvl="0"/>
            <a:r>
              <a:rPr lang="en-US" noProof="0" err="1"/>
              <a:t>Autor</a:t>
            </a:r>
            <a:r>
              <a:rPr lang="en-US" noProof="0"/>
              <a:t> 3</a:t>
            </a:r>
          </a:p>
        </p:txBody>
      </p:sp>
    </p:spTree>
    <p:extLst>
      <p:ext uri="{BB962C8B-B14F-4D97-AF65-F5344CB8AC3E}">
        <p14:creationId xmlns:p14="http://schemas.microsoft.com/office/powerpoint/2010/main" val="40080405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apositiva Texto">
    <p:spTree>
      <p:nvGrpSpPr>
        <p:cNvPr id="1" name=""/>
        <p:cNvGrpSpPr/>
        <p:nvPr/>
      </p:nvGrpSpPr>
      <p:grpSpPr>
        <a:xfrm>
          <a:off x="0" y="0"/>
          <a:ext cx="0" cy="0"/>
          <a:chOff x="0" y="0"/>
          <a:chExt cx="0" cy="0"/>
        </a:xfrm>
      </p:grpSpPr>
      <p:sp>
        <p:nvSpPr>
          <p:cNvPr id="14" name="Marcador de texto 13">
            <a:extLst>
              <a:ext uri="{FF2B5EF4-FFF2-40B4-BE49-F238E27FC236}">
                <a16:creationId xmlns:a16="http://schemas.microsoft.com/office/drawing/2014/main" id="{225F9DDE-2B1E-46F2-8587-D9AAE64AB89B}"/>
              </a:ext>
            </a:extLst>
          </p:cNvPr>
          <p:cNvSpPr>
            <a:spLocks noGrp="1"/>
          </p:cNvSpPr>
          <p:nvPr>
            <p:ph type="body" sz="quarter" idx="14" hasCustomPrompt="1"/>
          </p:nvPr>
        </p:nvSpPr>
        <p:spPr>
          <a:xfrm>
            <a:off x="180673" y="358199"/>
            <a:ext cx="6807961" cy="346000"/>
          </a:xfrm>
          <a:prstGeom prst="rect">
            <a:avLst/>
          </a:prstGeom>
        </p:spPr>
        <p:txBody>
          <a:bodyPr/>
          <a:lstStyle>
            <a:lvl1pPr algn="l">
              <a:defRPr lang="es-ES" sz="1800" dirty="0" smtClean="0">
                <a:solidFill>
                  <a:schemeClr val="bg1"/>
                </a:solidFill>
                <a:latin typeface="+mj-lt"/>
                <a:ea typeface="+mj-ea"/>
                <a:cs typeface="+mj-cs"/>
              </a:defRPr>
            </a:lvl1pPr>
          </a:lstStyle>
          <a:p>
            <a:pPr lvl="0" algn="l" defTabSz="914400" latinLnBrk="0">
              <a:spcBef>
                <a:spcPct val="0"/>
              </a:spcBef>
            </a:pPr>
            <a:r>
              <a:rPr lang="en-US" noProof="0"/>
              <a:t>Subtitle</a:t>
            </a:r>
          </a:p>
        </p:txBody>
      </p:sp>
      <p:sp>
        <p:nvSpPr>
          <p:cNvPr id="9" name="Título 8">
            <a:extLst>
              <a:ext uri="{FF2B5EF4-FFF2-40B4-BE49-F238E27FC236}">
                <a16:creationId xmlns:a16="http://schemas.microsoft.com/office/drawing/2014/main" id="{3C9DAB0B-0F80-4DF8-8ED6-D772F12110F4}"/>
              </a:ext>
            </a:extLst>
          </p:cNvPr>
          <p:cNvSpPr>
            <a:spLocks noGrp="1"/>
          </p:cNvSpPr>
          <p:nvPr>
            <p:ph type="title" hasCustomPrompt="1"/>
          </p:nvPr>
        </p:nvSpPr>
        <p:spPr>
          <a:xfrm>
            <a:off x="180673" y="67360"/>
            <a:ext cx="5856962" cy="346000"/>
          </a:xfrm>
          <a:prstGeom prst="rect">
            <a:avLst/>
          </a:prstGeom>
        </p:spPr>
        <p:txBody>
          <a:bodyPr/>
          <a:lstStyle>
            <a:lvl1pPr algn="l">
              <a:defRPr lang="en-US" sz="2000" dirty="0">
                <a:solidFill>
                  <a:schemeClr val="bg1"/>
                </a:solidFill>
              </a:defRPr>
            </a:lvl1pPr>
          </a:lstStyle>
          <a:p>
            <a:pPr marL="0" lvl="0" algn="l" defTabSz="914400" latinLnBrk="0"/>
            <a:r>
              <a:rPr lang="en-US" noProof="0"/>
              <a:t>Title</a:t>
            </a:r>
          </a:p>
        </p:txBody>
      </p:sp>
      <p:sp>
        <p:nvSpPr>
          <p:cNvPr id="4" name="3 Marcador de número de diapositiva"/>
          <p:cNvSpPr>
            <a:spLocks noGrp="1"/>
          </p:cNvSpPr>
          <p:nvPr>
            <p:ph type="sldNum" sz="quarter" idx="12"/>
          </p:nvPr>
        </p:nvSpPr>
        <p:spPr/>
        <p:txBody>
          <a:bodyPr/>
          <a:lstStyle>
            <a:lvl1pPr>
              <a:defRPr/>
            </a:lvl1pPr>
          </a:lstStyle>
          <a:p>
            <a:pPr>
              <a:defRPr/>
            </a:pPr>
            <a:fld id="{577892B8-B69F-4DDB-8EEB-C4A5EA3189C7}" type="slidenum">
              <a:rPr lang="es-ES">
                <a:solidFill>
                  <a:prstClr val="black"/>
                </a:solidFill>
              </a:rPr>
              <a:pPr>
                <a:defRPr/>
              </a:pPr>
              <a:t>‹#›</a:t>
            </a:fld>
            <a:endParaRPr lang="es-ES">
              <a:solidFill>
                <a:prstClr val="black"/>
              </a:solidFill>
            </a:endParaRPr>
          </a:p>
        </p:txBody>
      </p:sp>
      <p:sp>
        <p:nvSpPr>
          <p:cNvPr id="3" name="Marcador de texto 2"/>
          <p:cNvSpPr>
            <a:spLocks noGrp="1"/>
          </p:cNvSpPr>
          <p:nvPr>
            <p:ph type="body" sz="quarter" idx="13" hasCustomPrompt="1"/>
          </p:nvPr>
        </p:nvSpPr>
        <p:spPr>
          <a:xfrm>
            <a:off x="579549" y="1493838"/>
            <a:ext cx="10869770" cy="4881204"/>
          </a:xfrm>
          <a:prstGeom prst="rect">
            <a:avLst/>
          </a:prstGeom>
        </p:spPr>
        <p:txBody>
          <a:bodyPr/>
          <a:lstStyle>
            <a:lvl1pPr algn="l">
              <a:defRPr sz="2800"/>
            </a:lvl1pPr>
            <a:lvl2pPr marL="742913" indent="-285737">
              <a:buFont typeface="Arial" panose="020B0604020202020204" pitchFamily="34" charset="0"/>
              <a:buChar char="•"/>
              <a:defRPr sz="2400"/>
            </a:lvl2pPr>
            <a:lvl3pPr marL="1142942" indent="-228589">
              <a:buFont typeface="Calibri Light" panose="020F0302020204030204" pitchFamily="34" charset="0"/>
              <a:buChar char="-"/>
              <a:defRPr/>
            </a:lvl3pPr>
            <a:lvl4pPr marL="1600120" indent="-228589">
              <a:buFont typeface="Wingdings" panose="05000000000000000000" pitchFamily="2" charset="2"/>
              <a:buChar char="§"/>
              <a:defRPr/>
            </a:lvl4pPr>
          </a:lstStyle>
          <a:p>
            <a:pPr lvl="0"/>
            <a:r>
              <a:rPr lang="en-US" noProof="0"/>
              <a:t>Primer </a:t>
            </a:r>
            <a:r>
              <a:rPr lang="en-US" noProof="0" err="1"/>
              <a:t>Nivel</a:t>
            </a:r>
            <a:endParaRPr lang="en-US" noProof="0"/>
          </a:p>
          <a:p>
            <a:pPr lvl="1"/>
            <a:r>
              <a:rPr lang="en-US" noProof="0"/>
              <a:t>Segundo </a:t>
            </a:r>
            <a:r>
              <a:rPr lang="en-US" noProof="0" err="1"/>
              <a:t>nivel</a:t>
            </a:r>
            <a:endParaRPr lang="en-US" noProof="0"/>
          </a:p>
          <a:p>
            <a:pPr lvl="2"/>
            <a:r>
              <a:rPr lang="en-US" noProof="0" err="1"/>
              <a:t>Tercer</a:t>
            </a:r>
            <a:r>
              <a:rPr lang="en-US" noProof="0"/>
              <a:t> </a:t>
            </a:r>
            <a:r>
              <a:rPr lang="en-US" noProof="0" err="1"/>
              <a:t>nivel</a:t>
            </a:r>
            <a:endParaRPr lang="en-US" noProof="0"/>
          </a:p>
          <a:p>
            <a:pPr lvl="3"/>
            <a:r>
              <a:rPr lang="en-US" noProof="0"/>
              <a:t>Cuarto </a:t>
            </a:r>
            <a:r>
              <a:rPr lang="en-US" noProof="0" err="1"/>
              <a:t>nivel</a:t>
            </a:r>
            <a:endParaRPr lang="en-US" noProof="0"/>
          </a:p>
          <a:p>
            <a:pPr lvl="4"/>
            <a:r>
              <a:rPr lang="en-US" noProof="0"/>
              <a:t>Quinto </a:t>
            </a:r>
            <a:r>
              <a:rPr lang="en-US" noProof="0" err="1"/>
              <a:t>nivel</a:t>
            </a:r>
            <a:endParaRPr lang="en-US" noProof="0"/>
          </a:p>
        </p:txBody>
      </p:sp>
    </p:spTree>
    <p:extLst>
      <p:ext uri="{BB962C8B-B14F-4D97-AF65-F5344CB8AC3E}">
        <p14:creationId xmlns:p14="http://schemas.microsoft.com/office/powerpoint/2010/main" val="140758724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apositiva en blanco">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2"/>
          </p:nvPr>
        </p:nvSpPr>
        <p:spPr/>
        <p:txBody>
          <a:bodyPr/>
          <a:lstStyle>
            <a:lvl1pPr>
              <a:defRPr/>
            </a:lvl1pPr>
          </a:lstStyle>
          <a:p>
            <a:pPr>
              <a:defRPr/>
            </a:pPr>
            <a:fld id="{577892B8-B69F-4DDB-8EEB-C4A5EA3189C7}" type="slidenum">
              <a:rPr lang="es-ES">
                <a:solidFill>
                  <a:prstClr val="black"/>
                </a:solidFill>
              </a:rPr>
              <a:pPr>
                <a:defRPr/>
              </a:pPr>
              <a:t>‹#›</a:t>
            </a:fld>
            <a:endParaRPr lang="es-ES">
              <a:solidFill>
                <a:prstClr val="black"/>
              </a:solidFill>
            </a:endParaRPr>
          </a:p>
        </p:txBody>
      </p:sp>
      <p:sp>
        <p:nvSpPr>
          <p:cNvPr id="10" name="Marcador de texto 13">
            <a:extLst>
              <a:ext uri="{FF2B5EF4-FFF2-40B4-BE49-F238E27FC236}">
                <a16:creationId xmlns:a16="http://schemas.microsoft.com/office/drawing/2014/main" id="{C71EDFAE-1372-4CB9-9D90-3A7B7009D425}"/>
              </a:ext>
            </a:extLst>
          </p:cNvPr>
          <p:cNvSpPr>
            <a:spLocks noGrp="1"/>
          </p:cNvSpPr>
          <p:nvPr>
            <p:ph type="body" sz="quarter" idx="14" hasCustomPrompt="1"/>
          </p:nvPr>
        </p:nvSpPr>
        <p:spPr>
          <a:xfrm>
            <a:off x="180673" y="358199"/>
            <a:ext cx="6807961" cy="346000"/>
          </a:xfrm>
          <a:prstGeom prst="rect">
            <a:avLst/>
          </a:prstGeom>
        </p:spPr>
        <p:txBody>
          <a:bodyPr/>
          <a:lstStyle>
            <a:lvl1pPr algn="l">
              <a:defRPr lang="es-ES" sz="1800" dirty="0" smtClean="0">
                <a:solidFill>
                  <a:schemeClr val="bg1"/>
                </a:solidFill>
                <a:latin typeface="+mj-lt"/>
                <a:ea typeface="+mj-ea"/>
                <a:cs typeface="+mj-cs"/>
              </a:defRPr>
            </a:lvl1pPr>
          </a:lstStyle>
          <a:p>
            <a:pPr lvl="0" algn="l" defTabSz="914400" latinLnBrk="0">
              <a:spcBef>
                <a:spcPct val="0"/>
              </a:spcBef>
            </a:pPr>
            <a:r>
              <a:rPr lang="en-US" noProof="0"/>
              <a:t>Subtitle</a:t>
            </a:r>
          </a:p>
        </p:txBody>
      </p:sp>
      <p:sp>
        <p:nvSpPr>
          <p:cNvPr id="11" name="Título 8">
            <a:extLst>
              <a:ext uri="{FF2B5EF4-FFF2-40B4-BE49-F238E27FC236}">
                <a16:creationId xmlns:a16="http://schemas.microsoft.com/office/drawing/2014/main" id="{7AD895D9-D336-46E4-B0DE-FF885EE75331}"/>
              </a:ext>
            </a:extLst>
          </p:cNvPr>
          <p:cNvSpPr>
            <a:spLocks noGrp="1"/>
          </p:cNvSpPr>
          <p:nvPr>
            <p:ph type="title" hasCustomPrompt="1"/>
          </p:nvPr>
        </p:nvSpPr>
        <p:spPr>
          <a:xfrm>
            <a:off x="180673" y="67360"/>
            <a:ext cx="5856962" cy="346000"/>
          </a:xfrm>
          <a:prstGeom prst="rect">
            <a:avLst/>
          </a:prstGeom>
        </p:spPr>
        <p:txBody>
          <a:bodyPr/>
          <a:lstStyle>
            <a:lvl1pPr algn="l">
              <a:defRPr lang="en-US" sz="2000" dirty="0">
                <a:solidFill>
                  <a:schemeClr val="bg1"/>
                </a:solidFill>
              </a:defRPr>
            </a:lvl1pPr>
          </a:lstStyle>
          <a:p>
            <a:pPr marL="0" lvl="0" algn="l" defTabSz="914400" latinLnBrk="0"/>
            <a:r>
              <a:rPr lang="en-US" noProof="0"/>
              <a:t>Title</a:t>
            </a:r>
          </a:p>
        </p:txBody>
      </p:sp>
    </p:spTree>
    <p:extLst>
      <p:ext uri="{BB962C8B-B14F-4D97-AF65-F5344CB8AC3E}">
        <p14:creationId xmlns:p14="http://schemas.microsoft.com/office/powerpoint/2010/main" val="35353091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449C02B-E9F0-4C35-8092-EC111F95CA0C}"/>
              </a:ext>
            </a:extLst>
          </p:cNvPr>
          <p:cNvSpPr>
            <a:spLocks noGrp="1"/>
          </p:cNvSpPr>
          <p:nvPr>
            <p:ph type="sldNum" sz="quarter" idx="10"/>
          </p:nvPr>
        </p:nvSpPr>
        <p:spPr/>
        <p:txBody>
          <a:bodyPr/>
          <a:lstStyle/>
          <a:p>
            <a:pPr>
              <a:defRPr/>
            </a:pPr>
            <a:fld id="{577892B8-B69F-4DDB-8EEB-C4A5EA3189C7}" type="slidenum">
              <a:rPr lang="es-ES" smtClean="0">
                <a:solidFill>
                  <a:prstClr val="black"/>
                </a:solidFill>
              </a:rPr>
              <a:pPr>
                <a:defRPr/>
              </a:pPr>
              <a:t>‹#›</a:t>
            </a:fld>
            <a:endParaRPr lang="es-ES">
              <a:solidFill>
                <a:prstClr val="black"/>
              </a:solidFill>
            </a:endParaRPr>
          </a:p>
        </p:txBody>
      </p:sp>
    </p:spTree>
    <p:extLst>
      <p:ext uri="{BB962C8B-B14F-4D97-AF65-F5344CB8AC3E}">
        <p14:creationId xmlns:p14="http://schemas.microsoft.com/office/powerpoint/2010/main" val="304711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apositiva en blanco">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2"/>
          </p:nvPr>
        </p:nvSpPr>
        <p:spPr/>
        <p:txBody>
          <a:bodyPr/>
          <a:lstStyle>
            <a:lvl1pPr>
              <a:defRPr/>
            </a:lvl1pPr>
          </a:lstStyle>
          <a:p>
            <a:pPr>
              <a:defRPr/>
            </a:pPr>
            <a:fld id="{577892B8-B69F-4DDB-8EEB-C4A5EA3189C7}" type="slidenum">
              <a:rPr lang="es-ES">
                <a:solidFill>
                  <a:prstClr val="black"/>
                </a:solidFill>
              </a:rPr>
              <a:pPr>
                <a:defRPr/>
              </a:pPr>
              <a:t>‹#›</a:t>
            </a:fld>
            <a:endParaRPr lang="es-ES">
              <a:solidFill>
                <a:prstClr val="black"/>
              </a:solidFill>
            </a:endParaRPr>
          </a:p>
        </p:txBody>
      </p:sp>
      <p:sp>
        <p:nvSpPr>
          <p:cNvPr id="10" name="Marcador de texto 13">
            <a:extLst>
              <a:ext uri="{FF2B5EF4-FFF2-40B4-BE49-F238E27FC236}">
                <a16:creationId xmlns:a16="http://schemas.microsoft.com/office/drawing/2014/main" id="{C71EDFAE-1372-4CB9-9D90-3A7B7009D425}"/>
              </a:ext>
            </a:extLst>
          </p:cNvPr>
          <p:cNvSpPr>
            <a:spLocks noGrp="1"/>
          </p:cNvSpPr>
          <p:nvPr>
            <p:ph type="body" sz="quarter" idx="14" hasCustomPrompt="1"/>
          </p:nvPr>
        </p:nvSpPr>
        <p:spPr>
          <a:xfrm>
            <a:off x="180673" y="358199"/>
            <a:ext cx="6807961" cy="346000"/>
          </a:xfrm>
          <a:prstGeom prst="rect">
            <a:avLst/>
          </a:prstGeom>
        </p:spPr>
        <p:txBody>
          <a:bodyPr/>
          <a:lstStyle>
            <a:lvl1pPr algn="l">
              <a:defRPr lang="es-ES" sz="1800" dirty="0" smtClean="0">
                <a:solidFill>
                  <a:schemeClr val="bg1"/>
                </a:solidFill>
                <a:latin typeface="+mj-lt"/>
                <a:ea typeface="+mj-ea"/>
                <a:cs typeface="+mj-cs"/>
              </a:defRPr>
            </a:lvl1pPr>
          </a:lstStyle>
          <a:p>
            <a:pPr lvl="0" algn="l" defTabSz="914400" latinLnBrk="0">
              <a:spcBef>
                <a:spcPct val="0"/>
              </a:spcBef>
            </a:pPr>
            <a:r>
              <a:rPr lang="en-US" noProof="0"/>
              <a:t>Subtitle</a:t>
            </a:r>
          </a:p>
        </p:txBody>
      </p:sp>
      <p:sp>
        <p:nvSpPr>
          <p:cNvPr id="11" name="Título 8">
            <a:extLst>
              <a:ext uri="{FF2B5EF4-FFF2-40B4-BE49-F238E27FC236}">
                <a16:creationId xmlns:a16="http://schemas.microsoft.com/office/drawing/2014/main" id="{7AD895D9-D336-46E4-B0DE-FF885EE75331}"/>
              </a:ext>
            </a:extLst>
          </p:cNvPr>
          <p:cNvSpPr>
            <a:spLocks noGrp="1"/>
          </p:cNvSpPr>
          <p:nvPr>
            <p:ph type="title" hasCustomPrompt="1"/>
          </p:nvPr>
        </p:nvSpPr>
        <p:spPr>
          <a:xfrm>
            <a:off x="180673" y="67360"/>
            <a:ext cx="5856962" cy="346000"/>
          </a:xfrm>
          <a:prstGeom prst="rect">
            <a:avLst/>
          </a:prstGeom>
        </p:spPr>
        <p:txBody>
          <a:bodyPr/>
          <a:lstStyle>
            <a:lvl1pPr algn="l">
              <a:defRPr lang="en-US" sz="2000" dirty="0">
                <a:solidFill>
                  <a:schemeClr val="bg1"/>
                </a:solidFill>
              </a:defRPr>
            </a:lvl1pPr>
          </a:lstStyle>
          <a:p>
            <a:pPr marL="0" lvl="0" algn="l" defTabSz="914400" latinLnBrk="0"/>
            <a:r>
              <a:rPr lang="en-US" noProof="0"/>
              <a:t>Title</a:t>
            </a:r>
          </a:p>
        </p:txBody>
      </p:sp>
    </p:spTree>
    <p:extLst>
      <p:ext uri="{BB962C8B-B14F-4D97-AF65-F5344CB8AC3E}">
        <p14:creationId xmlns:p14="http://schemas.microsoft.com/office/powerpoint/2010/main" val="2178056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2575775" y="2065136"/>
            <a:ext cx="8958329" cy="1656858"/>
          </a:xfrm>
          <a:prstGeom prst="rect">
            <a:avLst/>
          </a:prstGeom>
          <a:ln>
            <a:noFill/>
          </a:ln>
        </p:spPr>
        <p:txBody>
          <a:bodyPr/>
          <a:lstStyle>
            <a:lvl1pPr>
              <a:defRPr baseline="0"/>
            </a:lvl1pPr>
          </a:lstStyle>
          <a:p>
            <a:r>
              <a:rPr lang="en-US" noProof="0" dirty="0" err="1"/>
              <a:t>Título</a:t>
            </a:r>
            <a:r>
              <a:rPr lang="en-US" noProof="0" dirty="0"/>
              <a:t> de la </a:t>
            </a:r>
            <a:r>
              <a:rPr lang="en-US" noProof="0" dirty="0" err="1"/>
              <a:t>presentación</a:t>
            </a:r>
            <a:endParaRPr lang="en-US" noProof="0" dirty="0"/>
          </a:p>
        </p:txBody>
      </p:sp>
      <p:sp>
        <p:nvSpPr>
          <p:cNvPr id="8" name="Marcador de texto 7"/>
          <p:cNvSpPr>
            <a:spLocks noGrp="1"/>
          </p:cNvSpPr>
          <p:nvPr>
            <p:ph type="body" sz="quarter" idx="10" hasCustomPrompt="1"/>
          </p:nvPr>
        </p:nvSpPr>
        <p:spPr>
          <a:xfrm>
            <a:off x="6597739" y="3952928"/>
            <a:ext cx="4936365" cy="1275895"/>
          </a:xfrm>
          <a:prstGeom prst="rect">
            <a:avLst/>
          </a:prstGeom>
        </p:spPr>
        <p:txBody>
          <a:bodyPr/>
          <a:lstStyle>
            <a:lvl1pPr>
              <a:defRPr sz="2200" baseline="0"/>
            </a:lvl1pPr>
          </a:lstStyle>
          <a:p>
            <a:pPr lvl="0"/>
            <a:r>
              <a:rPr lang="en-US" noProof="0" dirty="0"/>
              <a:t>Autor 1</a:t>
            </a:r>
          </a:p>
          <a:p>
            <a:pPr lvl="0"/>
            <a:r>
              <a:rPr lang="en-US" noProof="0" dirty="0"/>
              <a:t>Autor 2</a:t>
            </a:r>
          </a:p>
          <a:p>
            <a:pPr lvl="0"/>
            <a:r>
              <a:rPr lang="en-US" noProof="0" dirty="0"/>
              <a:t>Autor 3</a:t>
            </a:r>
          </a:p>
        </p:txBody>
      </p:sp>
    </p:spTree>
    <p:extLst>
      <p:ext uri="{BB962C8B-B14F-4D97-AF65-F5344CB8AC3E}">
        <p14:creationId xmlns:p14="http://schemas.microsoft.com/office/powerpoint/2010/main" val="2096337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Diapositiva Texto">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3C9DAB0B-0F80-4DF8-8ED6-D772F12110F4}"/>
              </a:ext>
            </a:extLst>
          </p:cNvPr>
          <p:cNvSpPr>
            <a:spLocks noGrp="1"/>
          </p:cNvSpPr>
          <p:nvPr>
            <p:ph type="title" hasCustomPrompt="1"/>
          </p:nvPr>
        </p:nvSpPr>
        <p:spPr>
          <a:xfrm>
            <a:off x="180673" y="67360"/>
            <a:ext cx="5856962" cy="640978"/>
          </a:xfrm>
          <a:prstGeom prst="rect">
            <a:avLst/>
          </a:prstGeom>
        </p:spPr>
        <p:txBody>
          <a:bodyPr anchor="ctr"/>
          <a:lstStyle>
            <a:lvl1pPr algn="l">
              <a:defRPr lang="en-US" sz="2000" dirty="0">
                <a:solidFill>
                  <a:schemeClr val="bg1"/>
                </a:solidFill>
              </a:defRPr>
            </a:lvl1pPr>
          </a:lstStyle>
          <a:p>
            <a:pPr marL="0" lvl="0" algn="l" defTabSz="914400" latinLnBrk="0"/>
            <a:r>
              <a:rPr lang="en-US" noProof="0"/>
              <a:t>Title</a:t>
            </a:r>
          </a:p>
        </p:txBody>
      </p:sp>
      <p:sp>
        <p:nvSpPr>
          <p:cNvPr id="4" name="3 Marcador de número de diapositiva"/>
          <p:cNvSpPr>
            <a:spLocks noGrp="1"/>
          </p:cNvSpPr>
          <p:nvPr>
            <p:ph type="sldNum" sz="quarter" idx="12"/>
          </p:nvPr>
        </p:nvSpPr>
        <p:spPr/>
        <p:txBody>
          <a:bodyPr/>
          <a:lstStyle>
            <a:lvl1pPr>
              <a:defRPr/>
            </a:lvl1pPr>
          </a:lstStyle>
          <a:p>
            <a:pPr>
              <a:defRPr/>
            </a:pPr>
            <a:fld id="{577892B8-B69F-4DDB-8EEB-C4A5EA3189C7}" type="slidenum">
              <a:rPr lang="es-ES">
                <a:solidFill>
                  <a:prstClr val="black"/>
                </a:solidFill>
              </a:rPr>
              <a:pPr>
                <a:defRPr/>
              </a:pPr>
              <a:t>‹#›</a:t>
            </a:fld>
            <a:endParaRPr lang="es-ES">
              <a:solidFill>
                <a:prstClr val="black"/>
              </a:solidFill>
            </a:endParaRPr>
          </a:p>
        </p:txBody>
      </p:sp>
      <p:sp>
        <p:nvSpPr>
          <p:cNvPr id="3" name="Marcador de texto 2"/>
          <p:cNvSpPr>
            <a:spLocks noGrp="1"/>
          </p:cNvSpPr>
          <p:nvPr>
            <p:ph type="body" sz="quarter" idx="13" hasCustomPrompt="1"/>
          </p:nvPr>
        </p:nvSpPr>
        <p:spPr>
          <a:xfrm>
            <a:off x="579549" y="1493838"/>
            <a:ext cx="10869770" cy="4881204"/>
          </a:xfrm>
          <a:prstGeom prst="rect">
            <a:avLst/>
          </a:prstGeom>
        </p:spPr>
        <p:txBody>
          <a:bodyPr/>
          <a:lstStyle>
            <a:lvl1pPr algn="l">
              <a:defRPr sz="2800"/>
            </a:lvl1pPr>
            <a:lvl2pPr marL="742913" indent="-285737">
              <a:buFont typeface="Arial" panose="020B0604020202020204" pitchFamily="34" charset="0"/>
              <a:buChar char="•"/>
              <a:defRPr sz="2400"/>
            </a:lvl2pPr>
            <a:lvl3pPr marL="1142942" indent="-228589">
              <a:buFont typeface="Calibri Light" panose="020F0302020204030204" pitchFamily="34" charset="0"/>
              <a:buChar char="-"/>
              <a:defRPr/>
            </a:lvl3pPr>
            <a:lvl4pPr marL="1600120" indent="-228589">
              <a:buFont typeface="Wingdings" panose="05000000000000000000" pitchFamily="2" charset="2"/>
              <a:buChar char="§"/>
              <a:defRPr/>
            </a:lvl4pPr>
          </a:lstStyle>
          <a:p>
            <a:pPr lvl="0"/>
            <a:r>
              <a:rPr lang="en-US" noProof="0"/>
              <a:t>Primer </a:t>
            </a:r>
            <a:r>
              <a:rPr lang="en-US" noProof="0" err="1"/>
              <a:t>Nivel</a:t>
            </a:r>
            <a:endParaRPr lang="en-US" noProof="0"/>
          </a:p>
          <a:p>
            <a:pPr lvl="1"/>
            <a:r>
              <a:rPr lang="en-US" noProof="0"/>
              <a:t>Segundo </a:t>
            </a:r>
            <a:r>
              <a:rPr lang="en-US" noProof="0" err="1"/>
              <a:t>nivel</a:t>
            </a:r>
            <a:endParaRPr lang="en-US" noProof="0"/>
          </a:p>
          <a:p>
            <a:pPr lvl="2"/>
            <a:r>
              <a:rPr lang="en-US" noProof="0" err="1"/>
              <a:t>Tercer</a:t>
            </a:r>
            <a:r>
              <a:rPr lang="en-US" noProof="0"/>
              <a:t> </a:t>
            </a:r>
            <a:r>
              <a:rPr lang="en-US" noProof="0" err="1"/>
              <a:t>nivel</a:t>
            </a:r>
            <a:endParaRPr lang="en-US" noProof="0"/>
          </a:p>
          <a:p>
            <a:pPr lvl="3"/>
            <a:r>
              <a:rPr lang="en-US" noProof="0"/>
              <a:t>Cuarto </a:t>
            </a:r>
            <a:r>
              <a:rPr lang="en-US" noProof="0" err="1"/>
              <a:t>nivel</a:t>
            </a:r>
            <a:endParaRPr lang="en-US" noProof="0"/>
          </a:p>
          <a:p>
            <a:pPr lvl="4"/>
            <a:r>
              <a:rPr lang="en-US" noProof="0"/>
              <a:t>Quinto </a:t>
            </a:r>
            <a:r>
              <a:rPr lang="en-US" noProof="0" err="1"/>
              <a:t>nivel</a:t>
            </a:r>
            <a:endParaRPr lang="en-US" noProof="0"/>
          </a:p>
        </p:txBody>
      </p:sp>
    </p:spTree>
    <p:extLst>
      <p:ext uri="{BB962C8B-B14F-4D97-AF65-F5344CB8AC3E}">
        <p14:creationId xmlns:p14="http://schemas.microsoft.com/office/powerpoint/2010/main" val="1383779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iapositiva Texto">
    <p:spTree>
      <p:nvGrpSpPr>
        <p:cNvPr id="1" name=""/>
        <p:cNvGrpSpPr/>
        <p:nvPr/>
      </p:nvGrpSpPr>
      <p:grpSpPr>
        <a:xfrm>
          <a:off x="0" y="0"/>
          <a:ext cx="0" cy="0"/>
          <a:chOff x="0" y="0"/>
          <a:chExt cx="0" cy="0"/>
        </a:xfrm>
      </p:grpSpPr>
      <p:sp>
        <p:nvSpPr>
          <p:cNvPr id="14" name="Marcador de texto 13">
            <a:extLst>
              <a:ext uri="{FF2B5EF4-FFF2-40B4-BE49-F238E27FC236}">
                <a16:creationId xmlns:a16="http://schemas.microsoft.com/office/drawing/2014/main" id="{225F9DDE-2B1E-46F2-8587-D9AAE64AB89B}"/>
              </a:ext>
            </a:extLst>
          </p:cNvPr>
          <p:cNvSpPr>
            <a:spLocks noGrp="1"/>
          </p:cNvSpPr>
          <p:nvPr>
            <p:ph type="body" sz="quarter" idx="14" hasCustomPrompt="1"/>
          </p:nvPr>
        </p:nvSpPr>
        <p:spPr>
          <a:xfrm>
            <a:off x="180673" y="358199"/>
            <a:ext cx="6807961" cy="346000"/>
          </a:xfrm>
          <a:prstGeom prst="rect">
            <a:avLst/>
          </a:prstGeom>
        </p:spPr>
        <p:txBody>
          <a:bodyPr/>
          <a:lstStyle>
            <a:lvl1pPr algn="l">
              <a:defRPr lang="es-ES" sz="1800" dirty="0" smtClean="0">
                <a:solidFill>
                  <a:schemeClr val="bg1"/>
                </a:solidFill>
                <a:latin typeface="+mj-lt"/>
                <a:ea typeface="+mj-ea"/>
                <a:cs typeface="+mj-cs"/>
              </a:defRPr>
            </a:lvl1pPr>
          </a:lstStyle>
          <a:p>
            <a:pPr lvl="0" algn="l" defTabSz="914400" latinLnBrk="0">
              <a:spcBef>
                <a:spcPct val="0"/>
              </a:spcBef>
            </a:pPr>
            <a:r>
              <a:rPr lang="en-US" noProof="0"/>
              <a:t>Subtitle</a:t>
            </a:r>
          </a:p>
        </p:txBody>
      </p:sp>
      <p:sp>
        <p:nvSpPr>
          <p:cNvPr id="9" name="Título 8">
            <a:extLst>
              <a:ext uri="{FF2B5EF4-FFF2-40B4-BE49-F238E27FC236}">
                <a16:creationId xmlns:a16="http://schemas.microsoft.com/office/drawing/2014/main" id="{3C9DAB0B-0F80-4DF8-8ED6-D772F12110F4}"/>
              </a:ext>
            </a:extLst>
          </p:cNvPr>
          <p:cNvSpPr>
            <a:spLocks noGrp="1"/>
          </p:cNvSpPr>
          <p:nvPr>
            <p:ph type="title" hasCustomPrompt="1"/>
          </p:nvPr>
        </p:nvSpPr>
        <p:spPr>
          <a:xfrm>
            <a:off x="180673" y="67360"/>
            <a:ext cx="5856962" cy="346000"/>
          </a:xfrm>
          <a:prstGeom prst="rect">
            <a:avLst/>
          </a:prstGeom>
        </p:spPr>
        <p:txBody>
          <a:bodyPr/>
          <a:lstStyle>
            <a:lvl1pPr algn="l">
              <a:defRPr lang="en-US" sz="2000" dirty="0">
                <a:solidFill>
                  <a:schemeClr val="bg1"/>
                </a:solidFill>
              </a:defRPr>
            </a:lvl1pPr>
          </a:lstStyle>
          <a:p>
            <a:pPr marL="0" lvl="0" algn="l" defTabSz="914400" latinLnBrk="0"/>
            <a:r>
              <a:rPr lang="en-US" noProof="0"/>
              <a:t>Title</a:t>
            </a:r>
          </a:p>
        </p:txBody>
      </p:sp>
      <p:sp>
        <p:nvSpPr>
          <p:cNvPr id="4" name="3 Marcador de número de diapositiva"/>
          <p:cNvSpPr>
            <a:spLocks noGrp="1"/>
          </p:cNvSpPr>
          <p:nvPr>
            <p:ph type="sldNum" sz="quarter" idx="12"/>
          </p:nvPr>
        </p:nvSpPr>
        <p:spPr/>
        <p:txBody>
          <a:bodyPr/>
          <a:lstStyle>
            <a:lvl1pPr>
              <a:defRPr/>
            </a:lvl1pPr>
          </a:lstStyle>
          <a:p>
            <a:pPr>
              <a:defRPr/>
            </a:pPr>
            <a:fld id="{577892B8-B69F-4DDB-8EEB-C4A5EA3189C7}" type="slidenum">
              <a:rPr lang="es-ES">
                <a:solidFill>
                  <a:prstClr val="black"/>
                </a:solidFill>
              </a:rPr>
              <a:pPr>
                <a:defRPr/>
              </a:pPr>
              <a:t>‹#›</a:t>
            </a:fld>
            <a:endParaRPr lang="es-ES">
              <a:solidFill>
                <a:prstClr val="black"/>
              </a:solidFill>
            </a:endParaRPr>
          </a:p>
        </p:txBody>
      </p:sp>
      <p:sp>
        <p:nvSpPr>
          <p:cNvPr id="3" name="Marcador de texto 2"/>
          <p:cNvSpPr>
            <a:spLocks noGrp="1"/>
          </p:cNvSpPr>
          <p:nvPr>
            <p:ph type="body" sz="quarter" idx="13" hasCustomPrompt="1"/>
          </p:nvPr>
        </p:nvSpPr>
        <p:spPr>
          <a:xfrm>
            <a:off x="579549" y="1493838"/>
            <a:ext cx="10869770" cy="4881204"/>
          </a:xfrm>
          <a:prstGeom prst="rect">
            <a:avLst/>
          </a:prstGeom>
        </p:spPr>
        <p:txBody>
          <a:bodyPr/>
          <a:lstStyle>
            <a:lvl1pPr algn="l">
              <a:defRPr sz="2800"/>
            </a:lvl1pPr>
            <a:lvl2pPr marL="742913" indent="-285737">
              <a:buFont typeface="Arial" panose="020B0604020202020204" pitchFamily="34" charset="0"/>
              <a:buChar char="•"/>
              <a:defRPr sz="2400"/>
            </a:lvl2pPr>
            <a:lvl3pPr marL="1142942" indent="-228589">
              <a:buFont typeface="Calibri Light" panose="020F0302020204030204" pitchFamily="34" charset="0"/>
              <a:buChar char="-"/>
              <a:defRPr/>
            </a:lvl3pPr>
            <a:lvl4pPr marL="1600120" indent="-228589">
              <a:buFont typeface="Wingdings" panose="05000000000000000000" pitchFamily="2" charset="2"/>
              <a:buChar char="§"/>
              <a:defRPr/>
            </a:lvl4pPr>
          </a:lstStyle>
          <a:p>
            <a:pPr lvl="0"/>
            <a:r>
              <a:rPr lang="en-US" noProof="0"/>
              <a:t>Primer </a:t>
            </a:r>
            <a:r>
              <a:rPr lang="en-US" noProof="0" err="1"/>
              <a:t>Nivel</a:t>
            </a:r>
            <a:endParaRPr lang="en-US" noProof="0"/>
          </a:p>
          <a:p>
            <a:pPr lvl="1"/>
            <a:r>
              <a:rPr lang="en-US" noProof="0"/>
              <a:t>Segundo </a:t>
            </a:r>
            <a:r>
              <a:rPr lang="en-US" noProof="0" err="1"/>
              <a:t>nivel</a:t>
            </a:r>
            <a:endParaRPr lang="en-US" noProof="0"/>
          </a:p>
          <a:p>
            <a:pPr lvl="2"/>
            <a:r>
              <a:rPr lang="en-US" noProof="0" err="1"/>
              <a:t>Tercer</a:t>
            </a:r>
            <a:r>
              <a:rPr lang="en-US" noProof="0"/>
              <a:t> </a:t>
            </a:r>
            <a:r>
              <a:rPr lang="en-US" noProof="0" err="1"/>
              <a:t>nivel</a:t>
            </a:r>
            <a:endParaRPr lang="en-US" noProof="0"/>
          </a:p>
          <a:p>
            <a:pPr lvl="3"/>
            <a:r>
              <a:rPr lang="en-US" noProof="0"/>
              <a:t>Cuarto </a:t>
            </a:r>
            <a:r>
              <a:rPr lang="en-US" noProof="0" err="1"/>
              <a:t>nivel</a:t>
            </a:r>
            <a:endParaRPr lang="en-US" noProof="0"/>
          </a:p>
          <a:p>
            <a:pPr lvl="4"/>
            <a:r>
              <a:rPr lang="en-US" noProof="0"/>
              <a:t>Quinto </a:t>
            </a:r>
            <a:r>
              <a:rPr lang="en-US" noProof="0" err="1"/>
              <a:t>nivel</a:t>
            </a:r>
            <a:endParaRPr lang="en-US" noProof="0"/>
          </a:p>
        </p:txBody>
      </p:sp>
    </p:spTree>
    <p:extLst>
      <p:ext uri="{BB962C8B-B14F-4D97-AF65-F5344CB8AC3E}">
        <p14:creationId xmlns:p14="http://schemas.microsoft.com/office/powerpoint/2010/main" val="3955624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2575775" y="2065136"/>
            <a:ext cx="8958329" cy="1656858"/>
          </a:xfrm>
          <a:prstGeom prst="rect">
            <a:avLst/>
          </a:prstGeom>
          <a:ln>
            <a:noFill/>
          </a:ln>
        </p:spPr>
        <p:txBody>
          <a:bodyPr/>
          <a:lstStyle>
            <a:lvl1pPr>
              <a:defRPr baseline="0"/>
            </a:lvl1pPr>
          </a:lstStyle>
          <a:p>
            <a:r>
              <a:rPr lang="en-US" noProof="0" dirty="0" err="1"/>
              <a:t>Título</a:t>
            </a:r>
            <a:r>
              <a:rPr lang="en-US" noProof="0" dirty="0"/>
              <a:t> de la </a:t>
            </a:r>
            <a:r>
              <a:rPr lang="en-US" noProof="0" dirty="0" err="1"/>
              <a:t>presentación</a:t>
            </a:r>
            <a:endParaRPr lang="en-US" noProof="0" dirty="0"/>
          </a:p>
        </p:txBody>
      </p:sp>
      <p:sp>
        <p:nvSpPr>
          <p:cNvPr id="8" name="Marcador de texto 7"/>
          <p:cNvSpPr>
            <a:spLocks noGrp="1"/>
          </p:cNvSpPr>
          <p:nvPr>
            <p:ph type="body" sz="quarter" idx="10" hasCustomPrompt="1"/>
          </p:nvPr>
        </p:nvSpPr>
        <p:spPr>
          <a:xfrm>
            <a:off x="6597739" y="3952928"/>
            <a:ext cx="4936365" cy="1275895"/>
          </a:xfrm>
          <a:prstGeom prst="rect">
            <a:avLst/>
          </a:prstGeom>
        </p:spPr>
        <p:txBody>
          <a:bodyPr/>
          <a:lstStyle>
            <a:lvl1pPr>
              <a:defRPr sz="2200" baseline="0"/>
            </a:lvl1pPr>
          </a:lstStyle>
          <a:p>
            <a:pPr lvl="0"/>
            <a:r>
              <a:rPr lang="en-US" noProof="0" dirty="0"/>
              <a:t>Autor 1</a:t>
            </a:r>
          </a:p>
          <a:p>
            <a:pPr lvl="0"/>
            <a:r>
              <a:rPr lang="en-US" noProof="0" dirty="0"/>
              <a:t>Autor 2</a:t>
            </a:r>
          </a:p>
          <a:p>
            <a:pPr lvl="0"/>
            <a:r>
              <a:rPr lang="en-US" noProof="0" dirty="0"/>
              <a:t>Autor 3</a:t>
            </a:r>
          </a:p>
        </p:txBody>
      </p:sp>
    </p:spTree>
    <p:extLst>
      <p:ext uri="{BB962C8B-B14F-4D97-AF65-F5344CB8AC3E}">
        <p14:creationId xmlns:p14="http://schemas.microsoft.com/office/powerpoint/2010/main" val="973724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iapositiva Texto">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3C9DAB0B-0F80-4DF8-8ED6-D772F12110F4}"/>
              </a:ext>
            </a:extLst>
          </p:cNvPr>
          <p:cNvSpPr>
            <a:spLocks noGrp="1"/>
          </p:cNvSpPr>
          <p:nvPr>
            <p:ph type="title" hasCustomPrompt="1"/>
          </p:nvPr>
        </p:nvSpPr>
        <p:spPr>
          <a:xfrm>
            <a:off x="180673" y="67360"/>
            <a:ext cx="5856962" cy="640978"/>
          </a:xfrm>
          <a:prstGeom prst="rect">
            <a:avLst/>
          </a:prstGeom>
        </p:spPr>
        <p:txBody>
          <a:bodyPr anchor="ctr"/>
          <a:lstStyle>
            <a:lvl1pPr algn="l">
              <a:defRPr lang="en-US" sz="2000" dirty="0">
                <a:solidFill>
                  <a:schemeClr val="bg1"/>
                </a:solidFill>
              </a:defRPr>
            </a:lvl1pPr>
          </a:lstStyle>
          <a:p>
            <a:pPr marL="0" lvl="0" algn="l" defTabSz="914400" latinLnBrk="0"/>
            <a:r>
              <a:rPr lang="en-US" noProof="0"/>
              <a:t>Title</a:t>
            </a:r>
          </a:p>
        </p:txBody>
      </p:sp>
      <p:sp>
        <p:nvSpPr>
          <p:cNvPr id="4" name="3 Marcador de número de diapositiva"/>
          <p:cNvSpPr>
            <a:spLocks noGrp="1"/>
          </p:cNvSpPr>
          <p:nvPr>
            <p:ph type="sldNum" sz="quarter" idx="12"/>
          </p:nvPr>
        </p:nvSpPr>
        <p:spPr/>
        <p:txBody>
          <a:bodyPr/>
          <a:lstStyle>
            <a:lvl1pPr>
              <a:defRPr/>
            </a:lvl1pPr>
          </a:lstStyle>
          <a:p>
            <a:pPr>
              <a:defRPr/>
            </a:pPr>
            <a:fld id="{577892B8-B69F-4DDB-8EEB-C4A5EA3189C7}" type="slidenum">
              <a:rPr lang="es-ES">
                <a:solidFill>
                  <a:prstClr val="black"/>
                </a:solidFill>
              </a:rPr>
              <a:pPr>
                <a:defRPr/>
              </a:pPr>
              <a:t>‹#›</a:t>
            </a:fld>
            <a:endParaRPr lang="es-ES">
              <a:solidFill>
                <a:prstClr val="black"/>
              </a:solidFill>
            </a:endParaRPr>
          </a:p>
        </p:txBody>
      </p:sp>
      <p:sp>
        <p:nvSpPr>
          <p:cNvPr id="3" name="Marcador de texto 2"/>
          <p:cNvSpPr>
            <a:spLocks noGrp="1"/>
          </p:cNvSpPr>
          <p:nvPr>
            <p:ph type="body" sz="quarter" idx="13" hasCustomPrompt="1"/>
          </p:nvPr>
        </p:nvSpPr>
        <p:spPr>
          <a:xfrm>
            <a:off x="579549" y="1493838"/>
            <a:ext cx="10869770" cy="4881204"/>
          </a:xfrm>
          <a:prstGeom prst="rect">
            <a:avLst/>
          </a:prstGeom>
        </p:spPr>
        <p:txBody>
          <a:bodyPr/>
          <a:lstStyle>
            <a:lvl1pPr algn="l">
              <a:defRPr sz="2800"/>
            </a:lvl1pPr>
            <a:lvl2pPr marL="742913" indent="-285737">
              <a:buFont typeface="Arial" panose="020B0604020202020204" pitchFamily="34" charset="0"/>
              <a:buChar char="•"/>
              <a:defRPr sz="2400"/>
            </a:lvl2pPr>
            <a:lvl3pPr marL="1142942" indent="-228589">
              <a:buFont typeface="Calibri Light" panose="020F0302020204030204" pitchFamily="34" charset="0"/>
              <a:buChar char="-"/>
              <a:defRPr/>
            </a:lvl3pPr>
            <a:lvl4pPr marL="1600120" indent="-228589">
              <a:buFont typeface="Wingdings" panose="05000000000000000000" pitchFamily="2" charset="2"/>
              <a:buChar char="§"/>
              <a:defRPr/>
            </a:lvl4pPr>
          </a:lstStyle>
          <a:p>
            <a:pPr lvl="0"/>
            <a:r>
              <a:rPr lang="en-US" noProof="0"/>
              <a:t>Primer </a:t>
            </a:r>
            <a:r>
              <a:rPr lang="en-US" noProof="0" err="1"/>
              <a:t>Nivel</a:t>
            </a:r>
            <a:endParaRPr lang="en-US" noProof="0"/>
          </a:p>
          <a:p>
            <a:pPr lvl="1"/>
            <a:r>
              <a:rPr lang="en-US" noProof="0"/>
              <a:t>Segundo </a:t>
            </a:r>
            <a:r>
              <a:rPr lang="en-US" noProof="0" err="1"/>
              <a:t>nivel</a:t>
            </a:r>
            <a:endParaRPr lang="en-US" noProof="0"/>
          </a:p>
          <a:p>
            <a:pPr lvl="2"/>
            <a:r>
              <a:rPr lang="en-US" noProof="0" err="1"/>
              <a:t>Tercer</a:t>
            </a:r>
            <a:r>
              <a:rPr lang="en-US" noProof="0"/>
              <a:t> </a:t>
            </a:r>
            <a:r>
              <a:rPr lang="en-US" noProof="0" err="1"/>
              <a:t>nivel</a:t>
            </a:r>
            <a:endParaRPr lang="en-US" noProof="0"/>
          </a:p>
          <a:p>
            <a:pPr lvl="3"/>
            <a:r>
              <a:rPr lang="en-US" noProof="0"/>
              <a:t>Cuarto </a:t>
            </a:r>
            <a:r>
              <a:rPr lang="en-US" noProof="0" err="1"/>
              <a:t>nivel</a:t>
            </a:r>
            <a:endParaRPr lang="en-US" noProof="0"/>
          </a:p>
          <a:p>
            <a:pPr lvl="4"/>
            <a:r>
              <a:rPr lang="en-US" noProof="0"/>
              <a:t>Quinto </a:t>
            </a:r>
            <a:r>
              <a:rPr lang="en-US" noProof="0" err="1"/>
              <a:t>nivel</a:t>
            </a:r>
            <a:endParaRPr lang="en-US" noProof="0"/>
          </a:p>
        </p:txBody>
      </p:sp>
    </p:spTree>
    <p:extLst>
      <p:ext uri="{BB962C8B-B14F-4D97-AF65-F5344CB8AC3E}">
        <p14:creationId xmlns:p14="http://schemas.microsoft.com/office/powerpoint/2010/main" val="1240771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image" Target="../media/image4.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0.xml"/><Relationship Id="rId7" Type="http://schemas.openxmlformats.org/officeDocument/2006/relationships/image" Target="../media/image6.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theme" Target="../theme/theme3.xml"/><Relationship Id="rId5" Type="http://schemas.openxmlformats.org/officeDocument/2006/relationships/slideLayout" Target="../slideLayouts/slideLayout12.xml"/><Relationship Id="rId10" Type="http://schemas.openxmlformats.org/officeDocument/2006/relationships/image" Target="../media/image4.png"/><Relationship Id="rId4" Type="http://schemas.openxmlformats.org/officeDocument/2006/relationships/slideLayout" Target="../slideLayouts/slideLayout11.xml"/><Relationship Id="rId9"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5.xml"/><Relationship Id="rId7" Type="http://schemas.openxmlformats.org/officeDocument/2006/relationships/image" Target="../media/image7.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4.xml"/><Relationship Id="rId5" Type="http://schemas.openxmlformats.org/officeDocument/2006/relationships/slideLayout" Target="../slideLayouts/slideLayout17.xml"/><Relationship Id="rId10" Type="http://schemas.openxmlformats.org/officeDocument/2006/relationships/image" Target="../media/image4.png"/><Relationship Id="rId4" Type="http://schemas.openxmlformats.org/officeDocument/2006/relationships/slideLayout" Target="../slideLayouts/slideLayout16.xml"/><Relationship Id="rId9" Type="http://schemas.openxmlformats.org/officeDocument/2006/relationships/image" Target="../media/image3.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0.xml"/><Relationship Id="rId7" Type="http://schemas.openxmlformats.org/officeDocument/2006/relationships/image" Target="../media/image8.pn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5.xml"/><Relationship Id="rId5" Type="http://schemas.openxmlformats.org/officeDocument/2006/relationships/slideLayout" Target="../slideLayouts/slideLayout22.xml"/><Relationship Id="rId10" Type="http://schemas.openxmlformats.org/officeDocument/2006/relationships/image" Target="../media/image4.png"/><Relationship Id="rId4" Type="http://schemas.openxmlformats.org/officeDocument/2006/relationships/slideLayout" Target="../slideLayouts/slideLayout21.xml"/><Relationship Id="rId9"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5.xml"/><Relationship Id="rId7" Type="http://schemas.openxmlformats.org/officeDocument/2006/relationships/theme" Target="../theme/theme6.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image" Target="../media/image2.png"/><Relationship Id="rId5" Type="http://schemas.openxmlformats.org/officeDocument/2006/relationships/slideLayout" Target="../slideLayouts/slideLayout27.xml"/><Relationship Id="rId10" Type="http://schemas.openxmlformats.org/officeDocument/2006/relationships/image" Target="../media/image4.png"/><Relationship Id="rId4" Type="http://schemas.openxmlformats.org/officeDocument/2006/relationships/slideLayout" Target="../slideLayouts/slideLayout26.xml"/><Relationship Id="rId9" Type="http://schemas.openxmlformats.org/officeDocument/2006/relationships/image" Target="../media/image3.png"/></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31.xml"/><Relationship Id="rId7" Type="http://schemas.openxmlformats.org/officeDocument/2006/relationships/image" Target="../media/image3.png"/><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34.xml"/><Relationship Id="rId7" Type="http://schemas.openxmlformats.org/officeDocument/2006/relationships/image" Target="../media/image3.png"/><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B6D728F-96D3-65AC-9D43-1CCD9352F183}"/>
              </a:ext>
            </a:extLst>
          </p:cNvPr>
          <p:cNvPicPr>
            <a:picLocks noChangeAspect="1"/>
          </p:cNvPicPr>
          <p:nvPr userDrawn="1"/>
        </p:nvPicPr>
        <p:blipFill rotWithShape="1">
          <a:blip r:embed="rId6"/>
          <a:srcRect b="65672"/>
          <a:stretch/>
        </p:blipFill>
        <p:spPr>
          <a:xfrm>
            <a:off x="0" y="-3136"/>
            <a:ext cx="12192000" cy="836115"/>
          </a:xfrm>
          <a:prstGeom prst="rect">
            <a:avLst/>
          </a:prstGeom>
        </p:spPr>
      </p:pic>
      <p:sp>
        <p:nvSpPr>
          <p:cNvPr id="16" name="Rectángulo 15">
            <a:extLst>
              <a:ext uri="{FF2B5EF4-FFF2-40B4-BE49-F238E27FC236}">
                <a16:creationId xmlns:a16="http://schemas.microsoft.com/office/drawing/2014/main" id="{ED1BB08F-F678-4089-8B42-804D593ACE30}"/>
              </a:ext>
            </a:extLst>
          </p:cNvPr>
          <p:cNvSpPr/>
          <p:nvPr userDrawn="1"/>
        </p:nvSpPr>
        <p:spPr>
          <a:xfrm>
            <a:off x="10974886" y="62630"/>
            <a:ext cx="1217114" cy="674759"/>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2" descr="Related image">
            <a:extLst>
              <a:ext uri="{FF2B5EF4-FFF2-40B4-BE49-F238E27FC236}">
                <a16:creationId xmlns:a16="http://schemas.microsoft.com/office/drawing/2014/main" id="{0FA1E8C5-1F1F-4D95-BF55-D2077E92777C}"/>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1085034" y="179839"/>
            <a:ext cx="996817" cy="470165"/>
          </a:xfrm>
          <a:prstGeom prst="rect">
            <a:avLst/>
          </a:prstGeom>
          <a:noFill/>
          <a:extLst>
            <a:ext uri="{909E8E84-426E-40DD-AFC4-6F175D3DCCD1}">
              <a14:hiddenFill xmlns:a14="http://schemas.microsoft.com/office/drawing/2010/main">
                <a:solidFill>
                  <a:srgbClr val="FFFFFF"/>
                </a:solidFill>
              </a14:hiddenFill>
            </a:ext>
          </a:extLst>
        </p:spPr>
      </p:pic>
      <p:sp>
        <p:nvSpPr>
          <p:cNvPr id="18" name="Rectángulo 17">
            <a:extLst>
              <a:ext uri="{FF2B5EF4-FFF2-40B4-BE49-F238E27FC236}">
                <a16:creationId xmlns:a16="http://schemas.microsoft.com/office/drawing/2014/main" id="{96812EF5-1169-4A80-8AB0-FCD6577ED89C}"/>
              </a:ext>
            </a:extLst>
          </p:cNvPr>
          <p:cNvSpPr/>
          <p:nvPr userDrawn="1"/>
        </p:nvSpPr>
        <p:spPr>
          <a:xfrm>
            <a:off x="-16934" y="62630"/>
            <a:ext cx="10826895" cy="674759"/>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a:extLst>
              <a:ext uri="{FF2B5EF4-FFF2-40B4-BE49-F238E27FC236}">
                <a16:creationId xmlns:a16="http://schemas.microsoft.com/office/drawing/2014/main" id="{12A51C3F-8DD4-2FA8-5024-670AA0BEB1DD}"/>
              </a:ext>
            </a:extLst>
          </p:cNvPr>
          <p:cNvPicPr>
            <a:picLocks noChangeAspect="1"/>
          </p:cNvPicPr>
          <p:nvPr userDrawn="1"/>
        </p:nvPicPr>
        <p:blipFill>
          <a:blip r:embed="rId8"/>
          <a:stretch>
            <a:fillRect/>
          </a:stretch>
        </p:blipFill>
        <p:spPr>
          <a:xfrm>
            <a:off x="9946615" y="129696"/>
            <a:ext cx="911184" cy="642219"/>
          </a:xfrm>
          <a:prstGeom prst="rect">
            <a:avLst/>
          </a:prstGeom>
        </p:spPr>
      </p:pic>
      <p:pic>
        <p:nvPicPr>
          <p:cNvPr id="3" name="Imagen 2">
            <a:extLst>
              <a:ext uri="{FF2B5EF4-FFF2-40B4-BE49-F238E27FC236}">
                <a16:creationId xmlns:a16="http://schemas.microsoft.com/office/drawing/2014/main" id="{E2E086EE-8D7C-2B97-A778-6B9B01291AFE}"/>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7862818" y="249788"/>
            <a:ext cx="1814078" cy="339153"/>
          </a:xfrm>
          <a:prstGeom prst="rect">
            <a:avLst/>
          </a:prstGeom>
        </p:spPr>
      </p:pic>
      <p:sp>
        <p:nvSpPr>
          <p:cNvPr id="6" name="5 Marcador de número de diapositiva"/>
          <p:cNvSpPr>
            <a:spLocks noGrp="1"/>
          </p:cNvSpPr>
          <p:nvPr>
            <p:ph type="sldNum" sz="quarter" idx="4"/>
          </p:nvPr>
        </p:nvSpPr>
        <p:spPr>
          <a:xfrm>
            <a:off x="9347200" y="6492882"/>
            <a:ext cx="2844800" cy="365125"/>
          </a:xfrm>
          <a:prstGeom prst="rect">
            <a:avLst/>
          </a:prstGeom>
        </p:spPr>
        <p:txBody>
          <a:bodyPr vert="horz" lIns="91440" tIns="45720" rIns="91440" bIns="45720" rtlCol="0" anchor="ctr"/>
          <a:lstStyle>
            <a:lvl1pPr algn="r">
              <a:defRPr sz="1051">
                <a:solidFill>
                  <a:schemeClr val="tx1"/>
                </a:solidFill>
                <a:latin typeface="Arial" pitchFamily="34" charset="0"/>
                <a:cs typeface="Arial" pitchFamily="34" charset="0"/>
              </a:defRPr>
            </a:lvl1pPr>
          </a:lstStyle>
          <a:p>
            <a:pPr>
              <a:defRPr/>
            </a:pPr>
            <a:fld id="{A9DCD924-DC6A-42E7-9178-7B5EE2A337DB}" type="slidenum">
              <a:rPr lang="es-ES">
                <a:solidFill>
                  <a:prstClr val="black"/>
                </a:solidFill>
              </a:rPr>
              <a:pPr>
                <a:defRPr/>
              </a:pPr>
              <a:t>‹#›</a:t>
            </a:fld>
            <a:endParaRPr lang="es-ES">
              <a:solidFill>
                <a:prstClr val="black"/>
              </a:solidFill>
            </a:endParaRPr>
          </a:p>
        </p:txBody>
      </p:sp>
    </p:spTree>
    <p:extLst>
      <p:ext uri="{BB962C8B-B14F-4D97-AF65-F5344CB8AC3E}">
        <p14:creationId xmlns:p14="http://schemas.microsoft.com/office/powerpoint/2010/main" val="3728254836"/>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49" r:id="rId3"/>
    <p:sldLayoutId id="2147483729" r:id="rId4"/>
  </p:sldLayoutIdLst>
  <p:hf hdr="0" ftr="0" dt="0"/>
  <p:txStyles>
    <p:titleStyle>
      <a:lvl1pPr algn="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178" algn="ctr" rtl="0" eaLnBrk="1" fontAlgn="base" hangingPunct="1">
        <a:spcBef>
          <a:spcPct val="0"/>
        </a:spcBef>
        <a:spcAft>
          <a:spcPct val="0"/>
        </a:spcAft>
        <a:defRPr sz="4400">
          <a:solidFill>
            <a:schemeClr val="tx1"/>
          </a:solidFill>
          <a:latin typeface="Calibri" pitchFamily="34" charset="0"/>
        </a:defRPr>
      </a:lvl6pPr>
      <a:lvl7pPr marL="914354" algn="ctr" rtl="0" eaLnBrk="1" fontAlgn="base" hangingPunct="1">
        <a:spcBef>
          <a:spcPct val="0"/>
        </a:spcBef>
        <a:spcAft>
          <a:spcPct val="0"/>
        </a:spcAft>
        <a:defRPr sz="4400">
          <a:solidFill>
            <a:schemeClr val="tx1"/>
          </a:solidFill>
          <a:latin typeface="Calibri" pitchFamily="34" charset="0"/>
        </a:defRPr>
      </a:lvl7pPr>
      <a:lvl8pPr marL="1371532" algn="ctr" rtl="0" eaLnBrk="1" fontAlgn="base" hangingPunct="1">
        <a:spcBef>
          <a:spcPct val="0"/>
        </a:spcBef>
        <a:spcAft>
          <a:spcPct val="0"/>
        </a:spcAft>
        <a:defRPr sz="4400">
          <a:solidFill>
            <a:schemeClr val="tx1"/>
          </a:solidFill>
          <a:latin typeface="Calibri" pitchFamily="34" charset="0"/>
        </a:defRPr>
      </a:lvl8pPr>
      <a:lvl9pPr marL="1828709" algn="ctr" rtl="0" eaLnBrk="1" fontAlgn="base" hangingPunct="1">
        <a:spcBef>
          <a:spcPct val="0"/>
        </a:spcBef>
        <a:spcAft>
          <a:spcPct val="0"/>
        </a:spcAft>
        <a:defRPr sz="4400">
          <a:solidFill>
            <a:schemeClr val="tx1"/>
          </a:solidFill>
          <a:latin typeface="Calibri" pitchFamily="34" charset="0"/>
        </a:defRPr>
      </a:lvl9pPr>
    </p:titleStyle>
    <p:bodyStyle>
      <a:lvl1pPr marL="0" indent="0" algn="r" rtl="0" eaLnBrk="1" fontAlgn="base" hangingPunct="1">
        <a:spcBef>
          <a:spcPct val="20000"/>
        </a:spcBef>
        <a:spcAft>
          <a:spcPct val="0"/>
        </a:spcAft>
        <a:buFont typeface="Arial" charset="0"/>
        <a:buNone/>
        <a:defRPr sz="2400" kern="1200">
          <a:solidFill>
            <a:schemeClr val="tx1"/>
          </a:solidFill>
          <a:latin typeface="+mn-lt"/>
          <a:ea typeface="+mn-ea"/>
          <a:cs typeface="+mn-cs"/>
        </a:defRPr>
      </a:lvl1pPr>
      <a:lvl2pPr marL="742913" indent="-285737"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2942" indent="-228589"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120" indent="-228589"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298" indent="-228589"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5 Marcador de número de diapositiva"/>
          <p:cNvSpPr>
            <a:spLocks noGrp="1"/>
          </p:cNvSpPr>
          <p:nvPr>
            <p:ph type="sldNum" sz="quarter" idx="4"/>
          </p:nvPr>
        </p:nvSpPr>
        <p:spPr>
          <a:xfrm>
            <a:off x="9347200" y="6492882"/>
            <a:ext cx="2844800" cy="365125"/>
          </a:xfrm>
          <a:prstGeom prst="rect">
            <a:avLst/>
          </a:prstGeom>
        </p:spPr>
        <p:txBody>
          <a:bodyPr vert="horz" lIns="91440" tIns="45720" rIns="91440" bIns="45720" rtlCol="0" anchor="ctr"/>
          <a:lstStyle>
            <a:lvl1pPr algn="r">
              <a:defRPr sz="1051">
                <a:solidFill>
                  <a:schemeClr val="tx1"/>
                </a:solidFill>
                <a:latin typeface="Arial" pitchFamily="34" charset="0"/>
                <a:cs typeface="Arial" pitchFamily="34" charset="0"/>
              </a:defRPr>
            </a:lvl1pPr>
          </a:lstStyle>
          <a:p>
            <a:pPr>
              <a:defRPr/>
            </a:pPr>
            <a:fld id="{A9DCD924-DC6A-42E7-9178-7B5EE2A337DB}" type="slidenum">
              <a:rPr lang="es-ES">
                <a:solidFill>
                  <a:prstClr val="black"/>
                </a:solidFill>
              </a:rPr>
              <a:pPr>
                <a:defRPr/>
              </a:pPr>
              <a:t>‹#›</a:t>
            </a:fld>
            <a:endParaRPr lang="es-ES">
              <a:solidFill>
                <a:prstClr val="black"/>
              </a:solidFill>
            </a:endParaRPr>
          </a:p>
        </p:txBody>
      </p:sp>
      <p:pic>
        <p:nvPicPr>
          <p:cNvPr id="4" name="Imagen 3">
            <a:extLst>
              <a:ext uri="{FF2B5EF4-FFF2-40B4-BE49-F238E27FC236}">
                <a16:creationId xmlns:a16="http://schemas.microsoft.com/office/drawing/2014/main" id="{6B41CAC9-77D1-6DEA-989D-66ECE53BFF2C}"/>
              </a:ext>
            </a:extLst>
          </p:cNvPr>
          <p:cNvPicPr>
            <a:picLocks noChangeAspect="1"/>
          </p:cNvPicPr>
          <p:nvPr userDrawn="1"/>
        </p:nvPicPr>
        <p:blipFill rotWithShape="1">
          <a:blip r:embed="rId5"/>
          <a:srcRect b="88995"/>
          <a:stretch/>
        </p:blipFill>
        <p:spPr>
          <a:xfrm>
            <a:off x="-10878" y="-3135"/>
            <a:ext cx="12208934" cy="836115"/>
          </a:xfrm>
          <a:prstGeom prst="rect">
            <a:avLst/>
          </a:prstGeom>
        </p:spPr>
      </p:pic>
      <p:sp>
        <p:nvSpPr>
          <p:cNvPr id="5" name="Rectángulo 4">
            <a:extLst>
              <a:ext uri="{FF2B5EF4-FFF2-40B4-BE49-F238E27FC236}">
                <a16:creationId xmlns:a16="http://schemas.microsoft.com/office/drawing/2014/main" id="{524D4B5E-CC5F-D781-4AE6-8D2FA2EABB34}"/>
              </a:ext>
            </a:extLst>
          </p:cNvPr>
          <p:cNvSpPr/>
          <p:nvPr userDrawn="1"/>
        </p:nvSpPr>
        <p:spPr>
          <a:xfrm>
            <a:off x="-10878" y="62630"/>
            <a:ext cx="10820839" cy="674759"/>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6">
            <a:extLst>
              <a:ext uri="{FF2B5EF4-FFF2-40B4-BE49-F238E27FC236}">
                <a16:creationId xmlns:a16="http://schemas.microsoft.com/office/drawing/2014/main" id="{EBAF9943-EE16-9B5F-ED1D-6151ADF27D18}"/>
              </a:ext>
            </a:extLst>
          </p:cNvPr>
          <p:cNvPicPr>
            <a:picLocks noChangeAspect="1"/>
          </p:cNvPicPr>
          <p:nvPr userDrawn="1"/>
        </p:nvPicPr>
        <p:blipFill>
          <a:blip r:embed="rId6"/>
          <a:stretch>
            <a:fillRect/>
          </a:stretch>
        </p:blipFill>
        <p:spPr>
          <a:xfrm>
            <a:off x="9946615" y="129696"/>
            <a:ext cx="911184" cy="642219"/>
          </a:xfrm>
          <a:prstGeom prst="rect">
            <a:avLst/>
          </a:prstGeom>
        </p:spPr>
      </p:pic>
      <p:pic>
        <p:nvPicPr>
          <p:cNvPr id="13" name="Imagen 12">
            <a:extLst>
              <a:ext uri="{FF2B5EF4-FFF2-40B4-BE49-F238E27FC236}">
                <a16:creationId xmlns:a16="http://schemas.microsoft.com/office/drawing/2014/main" id="{39B9916B-7E0B-CDBC-7BD6-A4D7720A5EA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862818" y="249788"/>
            <a:ext cx="1814078" cy="339153"/>
          </a:xfrm>
          <a:prstGeom prst="rect">
            <a:avLst/>
          </a:prstGeom>
        </p:spPr>
      </p:pic>
      <p:sp>
        <p:nvSpPr>
          <p:cNvPr id="15" name="Rectángulo 14">
            <a:extLst>
              <a:ext uri="{FF2B5EF4-FFF2-40B4-BE49-F238E27FC236}">
                <a16:creationId xmlns:a16="http://schemas.microsoft.com/office/drawing/2014/main" id="{6CB26359-D573-8A18-FB63-E3D94BC19D40}"/>
              </a:ext>
            </a:extLst>
          </p:cNvPr>
          <p:cNvSpPr/>
          <p:nvPr userDrawn="1"/>
        </p:nvSpPr>
        <p:spPr>
          <a:xfrm>
            <a:off x="10974886" y="62630"/>
            <a:ext cx="1217114" cy="674759"/>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descr="Related image">
            <a:extLst>
              <a:ext uri="{FF2B5EF4-FFF2-40B4-BE49-F238E27FC236}">
                <a16:creationId xmlns:a16="http://schemas.microsoft.com/office/drawing/2014/main" id="{478946CE-105B-AEE5-500B-791EF65CCB32}"/>
              </a:ext>
            </a:extLst>
          </p:cNvPr>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11085034" y="179839"/>
            <a:ext cx="996817" cy="470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320360"/>
      </p:ext>
    </p:extLst>
  </p:cSld>
  <p:clrMap bg1="lt1" tx1="dk1" bg2="lt2" tx2="dk2" accent1="accent1" accent2="accent2" accent3="accent3" accent4="accent4" accent5="accent5" accent6="accent6" hlink="hlink" folHlink="folHlink"/>
  <p:sldLayoutIdLst>
    <p:sldLayoutId id="2147483756" r:id="rId1"/>
    <p:sldLayoutId id="2147483755" r:id="rId2"/>
    <p:sldLayoutId id="2147483757" r:id="rId3"/>
  </p:sldLayoutIdLst>
  <p:hf hdr="0" ftr="0" dt="0"/>
  <p:txStyles>
    <p:titleStyle>
      <a:lvl1pPr algn="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178" algn="ctr" rtl="0" eaLnBrk="1" fontAlgn="base" hangingPunct="1">
        <a:spcBef>
          <a:spcPct val="0"/>
        </a:spcBef>
        <a:spcAft>
          <a:spcPct val="0"/>
        </a:spcAft>
        <a:defRPr sz="4400">
          <a:solidFill>
            <a:schemeClr val="tx1"/>
          </a:solidFill>
          <a:latin typeface="Calibri" pitchFamily="34" charset="0"/>
        </a:defRPr>
      </a:lvl6pPr>
      <a:lvl7pPr marL="914354" algn="ctr" rtl="0" eaLnBrk="1" fontAlgn="base" hangingPunct="1">
        <a:spcBef>
          <a:spcPct val="0"/>
        </a:spcBef>
        <a:spcAft>
          <a:spcPct val="0"/>
        </a:spcAft>
        <a:defRPr sz="4400">
          <a:solidFill>
            <a:schemeClr val="tx1"/>
          </a:solidFill>
          <a:latin typeface="Calibri" pitchFamily="34" charset="0"/>
        </a:defRPr>
      </a:lvl7pPr>
      <a:lvl8pPr marL="1371532" algn="ctr" rtl="0" eaLnBrk="1" fontAlgn="base" hangingPunct="1">
        <a:spcBef>
          <a:spcPct val="0"/>
        </a:spcBef>
        <a:spcAft>
          <a:spcPct val="0"/>
        </a:spcAft>
        <a:defRPr sz="4400">
          <a:solidFill>
            <a:schemeClr val="tx1"/>
          </a:solidFill>
          <a:latin typeface="Calibri" pitchFamily="34" charset="0"/>
        </a:defRPr>
      </a:lvl8pPr>
      <a:lvl9pPr marL="1828709" algn="ctr" rtl="0" eaLnBrk="1" fontAlgn="base" hangingPunct="1">
        <a:spcBef>
          <a:spcPct val="0"/>
        </a:spcBef>
        <a:spcAft>
          <a:spcPct val="0"/>
        </a:spcAft>
        <a:defRPr sz="4400">
          <a:solidFill>
            <a:schemeClr val="tx1"/>
          </a:solidFill>
          <a:latin typeface="Calibri" pitchFamily="34" charset="0"/>
        </a:defRPr>
      </a:lvl9pPr>
    </p:titleStyle>
    <p:bodyStyle>
      <a:lvl1pPr marL="0" indent="0" algn="r" rtl="0" eaLnBrk="1" fontAlgn="base" hangingPunct="1">
        <a:spcBef>
          <a:spcPct val="20000"/>
        </a:spcBef>
        <a:spcAft>
          <a:spcPct val="0"/>
        </a:spcAft>
        <a:buFont typeface="Arial" charset="0"/>
        <a:buNone/>
        <a:defRPr sz="2400" kern="1200">
          <a:solidFill>
            <a:schemeClr val="tx1"/>
          </a:solidFill>
          <a:latin typeface="+mn-lt"/>
          <a:ea typeface="+mn-ea"/>
          <a:cs typeface="+mn-cs"/>
        </a:defRPr>
      </a:lvl1pPr>
      <a:lvl2pPr marL="742913" indent="-285737"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2942" indent="-228589"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120" indent="-228589"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298" indent="-228589"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D9B0DBA-31BE-34C2-DD1F-C29BB67E5B55}"/>
              </a:ext>
            </a:extLst>
          </p:cNvPr>
          <p:cNvPicPr>
            <a:picLocks noChangeAspect="1"/>
          </p:cNvPicPr>
          <p:nvPr userDrawn="1"/>
        </p:nvPicPr>
        <p:blipFill rotWithShape="1">
          <a:blip r:embed="rId7"/>
          <a:srcRect b="67955"/>
          <a:stretch/>
        </p:blipFill>
        <p:spPr>
          <a:xfrm>
            <a:off x="-16934" y="0"/>
            <a:ext cx="12208934" cy="832980"/>
          </a:xfrm>
          <a:prstGeom prst="rect">
            <a:avLst/>
          </a:prstGeom>
        </p:spPr>
      </p:pic>
      <p:sp>
        <p:nvSpPr>
          <p:cNvPr id="16" name="Rectángulo 15">
            <a:extLst>
              <a:ext uri="{FF2B5EF4-FFF2-40B4-BE49-F238E27FC236}">
                <a16:creationId xmlns:a16="http://schemas.microsoft.com/office/drawing/2014/main" id="{ED1BB08F-F678-4089-8B42-804D593ACE30}"/>
              </a:ext>
            </a:extLst>
          </p:cNvPr>
          <p:cNvSpPr/>
          <p:nvPr userDrawn="1"/>
        </p:nvSpPr>
        <p:spPr>
          <a:xfrm>
            <a:off x="10974886" y="62630"/>
            <a:ext cx="1217114" cy="674759"/>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2" descr="Related image">
            <a:extLst>
              <a:ext uri="{FF2B5EF4-FFF2-40B4-BE49-F238E27FC236}">
                <a16:creationId xmlns:a16="http://schemas.microsoft.com/office/drawing/2014/main" id="{0FA1E8C5-1F1F-4D95-BF55-D2077E92777C}"/>
              </a:ext>
            </a:extLst>
          </p:cNvPr>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11085034" y="179839"/>
            <a:ext cx="996817" cy="470165"/>
          </a:xfrm>
          <a:prstGeom prst="rect">
            <a:avLst/>
          </a:prstGeom>
          <a:noFill/>
          <a:extLst>
            <a:ext uri="{909E8E84-426E-40DD-AFC4-6F175D3DCCD1}">
              <a14:hiddenFill xmlns:a14="http://schemas.microsoft.com/office/drawing/2010/main">
                <a:solidFill>
                  <a:srgbClr val="FFFFFF"/>
                </a:solidFill>
              </a14:hiddenFill>
            </a:ext>
          </a:extLst>
        </p:spPr>
      </p:pic>
      <p:sp>
        <p:nvSpPr>
          <p:cNvPr id="18" name="Rectángulo 17">
            <a:extLst>
              <a:ext uri="{FF2B5EF4-FFF2-40B4-BE49-F238E27FC236}">
                <a16:creationId xmlns:a16="http://schemas.microsoft.com/office/drawing/2014/main" id="{96812EF5-1169-4A80-8AB0-FCD6577ED89C}"/>
              </a:ext>
            </a:extLst>
          </p:cNvPr>
          <p:cNvSpPr/>
          <p:nvPr userDrawn="1"/>
        </p:nvSpPr>
        <p:spPr>
          <a:xfrm>
            <a:off x="-16934" y="62630"/>
            <a:ext cx="10826895" cy="674759"/>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n 11">
            <a:extLst>
              <a:ext uri="{FF2B5EF4-FFF2-40B4-BE49-F238E27FC236}">
                <a16:creationId xmlns:a16="http://schemas.microsoft.com/office/drawing/2014/main" id="{3636D9C2-2BB0-481D-BB04-FED0EC8369BF}"/>
              </a:ext>
            </a:extLst>
          </p:cNvPr>
          <p:cNvPicPr>
            <a:picLocks noChangeAspect="1"/>
          </p:cNvPicPr>
          <p:nvPr userDrawn="1"/>
        </p:nvPicPr>
        <p:blipFill>
          <a:blip r:embed="rId9"/>
          <a:stretch>
            <a:fillRect/>
          </a:stretch>
        </p:blipFill>
        <p:spPr>
          <a:xfrm>
            <a:off x="9946615" y="129696"/>
            <a:ext cx="911184" cy="642219"/>
          </a:xfrm>
          <a:prstGeom prst="rect">
            <a:avLst/>
          </a:prstGeom>
        </p:spPr>
      </p:pic>
      <p:pic>
        <p:nvPicPr>
          <p:cNvPr id="2" name="Imagen 1">
            <a:extLst>
              <a:ext uri="{FF2B5EF4-FFF2-40B4-BE49-F238E27FC236}">
                <a16:creationId xmlns:a16="http://schemas.microsoft.com/office/drawing/2014/main" id="{3708C531-EC32-04C9-E229-9FC378E993DE}"/>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62818" y="249788"/>
            <a:ext cx="1814078" cy="339153"/>
          </a:xfrm>
          <a:prstGeom prst="rect">
            <a:avLst/>
          </a:prstGeom>
        </p:spPr>
      </p:pic>
      <p:sp>
        <p:nvSpPr>
          <p:cNvPr id="6" name="5 Marcador de número de diapositiva"/>
          <p:cNvSpPr>
            <a:spLocks noGrp="1"/>
          </p:cNvSpPr>
          <p:nvPr>
            <p:ph type="sldNum" sz="quarter" idx="4"/>
          </p:nvPr>
        </p:nvSpPr>
        <p:spPr>
          <a:xfrm>
            <a:off x="9347200" y="6492882"/>
            <a:ext cx="2844800" cy="365125"/>
          </a:xfrm>
          <a:prstGeom prst="rect">
            <a:avLst/>
          </a:prstGeom>
        </p:spPr>
        <p:txBody>
          <a:bodyPr vert="horz" lIns="91440" tIns="45720" rIns="91440" bIns="45720" rtlCol="0" anchor="ctr"/>
          <a:lstStyle>
            <a:lvl1pPr algn="r">
              <a:defRPr sz="1051">
                <a:solidFill>
                  <a:schemeClr val="tx1"/>
                </a:solidFill>
                <a:latin typeface="Arial" pitchFamily="34" charset="0"/>
                <a:cs typeface="Arial" pitchFamily="34" charset="0"/>
              </a:defRPr>
            </a:lvl1pPr>
          </a:lstStyle>
          <a:p>
            <a:pPr>
              <a:defRPr/>
            </a:pPr>
            <a:fld id="{A9DCD924-DC6A-42E7-9178-7B5EE2A337DB}" type="slidenum">
              <a:rPr lang="es-ES">
                <a:solidFill>
                  <a:prstClr val="black"/>
                </a:solidFill>
              </a:rPr>
              <a:pPr>
                <a:defRPr/>
              </a:pPr>
              <a:t>‹#›</a:t>
            </a:fld>
            <a:endParaRPr lang="es-ES">
              <a:solidFill>
                <a:prstClr val="black"/>
              </a:solidFill>
            </a:endParaRPr>
          </a:p>
        </p:txBody>
      </p:sp>
    </p:spTree>
    <p:extLst>
      <p:ext uri="{BB962C8B-B14F-4D97-AF65-F5344CB8AC3E}">
        <p14:creationId xmlns:p14="http://schemas.microsoft.com/office/powerpoint/2010/main" val="803722078"/>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Lst>
  <p:hf hdr="0" ftr="0" dt="0"/>
  <p:txStyles>
    <p:titleStyle>
      <a:lvl1pPr algn="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178" algn="ctr" rtl="0" eaLnBrk="1" fontAlgn="base" hangingPunct="1">
        <a:spcBef>
          <a:spcPct val="0"/>
        </a:spcBef>
        <a:spcAft>
          <a:spcPct val="0"/>
        </a:spcAft>
        <a:defRPr sz="4400">
          <a:solidFill>
            <a:schemeClr val="tx1"/>
          </a:solidFill>
          <a:latin typeface="Calibri" pitchFamily="34" charset="0"/>
        </a:defRPr>
      </a:lvl6pPr>
      <a:lvl7pPr marL="914354" algn="ctr" rtl="0" eaLnBrk="1" fontAlgn="base" hangingPunct="1">
        <a:spcBef>
          <a:spcPct val="0"/>
        </a:spcBef>
        <a:spcAft>
          <a:spcPct val="0"/>
        </a:spcAft>
        <a:defRPr sz="4400">
          <a:solidFill>
            <a:schemeClr val="tx1"/>
          </a:solidFill>
          <a:latin typeface="Calibri" pitchFamily="34" charset="0"/>
        </a:defRPr>
      </a:lvl7pPr>
      <a:lvl8pPr marL="1371532" algn="ctr" rtl="0" eaLnBrk="1" fontAlgn="base" hangingPunct="1">
        <a:spcBef>
          <a:spcPct val="0"/>
        </a:spcBef>
        <a:spcAft>
          <a:spcPct val="0"/>
        </a:spcAft>
        <a:defRPr sz="4400">
          <a:solidFill>
            <a:schemeClr val="tx1"/>
          </a:solidFill>
          <a:latin typeface="Calibri" pitchFamily="34" charset="0"/>
        </a:defRPr>
      </a:lvl8pPr>
      <a:lvl9pPr marL="1828709" algn="ctr" rtl="0" eaLnBrk="1" fontAlgn="base" hangingPunct="1">
        <a:spcBef>
          <a:spcPct val="0"/>
        </a:spcBef>
        <a:spcAft>
          <a:spcPct val="0"/>
        </a:spcAft>
        <a:defRPr sz="4400">
          <a:solidFill>
            <a:schemeClr val="tx1"/>
          </a:solidFill>
          <a:latin typeface="Calibri" pitchFamily="34" charset="0"/>
        </a:defRPr>
      </a:lvl9pPr>
    </p:titleStyle>
    <p:bodyStyle>
      <a:lvl1pPr marL="0" indent="0" algn="r" rtl="0" eaLnBrk="1" fontAlgn="base" hangingPunct="1">
        <a:spcBef>
          <a:spcPct val="20000"/>
        </a:spcBef>
        <a:spcAft>
          <a:spcPct val="0"/>
        </a:spcAft>
        <a:buFont typeface="Arial" charset="0"/>
        <a:buNone/>
        <a:defRPr sz="2400" kern="1200">
          <a:solidFill>
            <a:schemeClr val="tx1"/>
          </a:solidFill>
          <a:latin typeface="+mn-lt"/>
          <a:ea typeface="+mn-ea"/>
          <a:cs typeface="+mn-cs"/>
        </a:defRPr>
      </a:lvl1pPr>
      <a:lvl2pPr marL="742913" indent="-285737"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2942" indent="-228589"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120" indent="-228589"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298" indent="-228589"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8202B19-780B-7DE1-07F1-306E5A029D75}"/>
              </a:ext>
            </a:extLst>
          </p:cNvPr>
          <p:cNvPicPr>
            <a:picLocks noChangeAspect="1"/>
          </p:cNvPicPr>
          <p:nvPr userDrawn="1"/>
        </p:nvPicPr>
        <p:blipFill rotWithShape="1">
          <a:blip r:embed="rId7"/>
          <a:srcRect b="55794"/>
          <a:stretch/>
        </p:blipFill>
        <p:spPr>
          <a:xfrm>
            <a:off x="-8468" y="-3136"/>
            <a:ext cx="12200467" cy="836115"/>
          </a:xfrm>
          <a:prstGeom prst="rect">
            <a:avLst/>
          </a:prstGeom>
        </p:spPr>
      </p:pic>
      <p:sp>
        <p:nvSpPr>
          <p:cNvPr id="16" name="Rectángulo 15">
            <a:extLst>
              <a:ext uri="{FF2B5EF4-FFF2-40B4-BE49-F238E27FC236}">
                <a16:creationId xmlns:a16="http://schemas.microsoft.com/office/drawing/2014/main" id="{ED1BB08F-F678-4089-8B42-804D593ACE30}"/>
              </a:ext>
            </a:extLst>
          </p:cNvPr>
          <p:cNvSpPr/>
          <p:nvPr userDrawn="1"/>
        </p:nvSpPr>
        <p:spPr>
          <a:xfrm>
            <a:off x="10974886" y="62630"/>
            <a:ext cx="1217114" cy="674759"/>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2" descr="Related image">
            <a:extLst>
              <a:ext uri="{FF2B5EF4-FFF2-40B4-BE49-F238E27FC236}">
                <a16:creationId xmlns:a16="http://schemas.microsoft.com/office/drawing/2014/main" id="{0FA1E8C5-1F1F-4D95-BF55-D2077E92777C}"/>
              </a:ext>
            </a:extLst>
          </p:cNvPr>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11085034" y="179839"/>
            <a:ext cx="996817" cy="470165"/>
          </a:xfrm>
          <a:prstGeom prst="rect">
            <a:avLst/>
          </a:prstGeom>
          <a:noFill/>
          <a:extLst>
            <a:ext uri="{909E8E84-426E-40DD-AFC4-6F175D3DCCD1}">
              <a14:hiddenFill xmlns:a14="http://schemas.microsoft.com/office/drawing/2010/main">
                <a:solidFill>
                  <a:srgbClr val="FFFFFF"/>
                </a:solidFill>
              </a14:hiddenFill>
            </a:ext>
          </a:extLst>
        </p:spPr>
      </p:pic>
      <p:sp>
        <p:nvSpPr>
          <p:cNvPr id="18" name="Rectángulo 17">
            <a:extLst>
              <a:ext uri="{FF2B5EF4-FFF2-40B4-BE49-F238E27FC236}">
                <a16:creationId xmlns:a16="http://schemas.microsoft.com/office/drawing/2014/main" id="{96812EF5-1169-4A80-8AB0-FCD6577ED89C}"/>
              </a:ext>
            </a:extLst>
          </p:cNvPr>
          <p:cNvSpPr/>
          <p:nvPr userDrawn="1"/>
        </p:nvSpPr>
        <p:spPr>
          <a:xfrm>
            <a:off x="-8468" y="62630"/>
            <a:ext cx="10818429" cy="674759"/>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n 11">
            <a:extLst>
              <a:ext uri="{FF2B5EF4-FFF2-40B4-BE49-F238E27FC236}">
                <a16:creationId xmlns:a16="http://schemas.microsoft.com/office/drawing/2014/main" id="{3636D9C2-2BB0-481D-BB04-FED0EC8369BF}"/>
              </a:ext>
            </a:extLst>
          </p:cNvPr>
          <p:cNvPicPr>
            <a:picLocks noChangeAspect="1"/>
          </p:cNvPicPr>
          <p:nvPr userDrawn="1"/>
        </p:nvPicPr>
        <p:blipFill>
          <a:blip r:embed="rId9"/>
          <a:stretch>
            <a:fillRect/>
          </a:stretch>
        </p:blipFill>
        <p:spPr>
          <a:xfrm>
            <a:off x="9946615" y="129696"/>
            <a:ext cx="911184" cy="642219"/>
          </a:xfrm>
          <a:prstGeom prst="rect">
            <a:avLst/>
          </a:prstGeom>
        </p:spPr>
      </p:pic>
      <p:sp>
        <p:nvSpPr>
          <p:cNvPr id="6" name="5 Marcador de número de diapositiva"/>
          <p:cNvSpPr>
            <a:spLocks noGrp="1"/>
          </p:cNvSpPr>
          <p:nvPr>
            <p:ph type="sldNum" sz="quarter" idx="4"/>
          </p:nvPr>
        </p:nvSpPr>
        <p:spPr>
          <a:xfrm>
            <a:off x="9347200" y="6492882"/>
            <a:ext cx="2844800" cy="365125"/>
          </a:xfrm>
          <a:prstGeom prst="rect">
            <a:avLst/>
          </a:prstGeom>
        </p:spPr>
        <p:txBody>
          <a:bodyPr vert="horz" lIns="91440" tIns="45720" rIns="91440" bIns="45720" rtlCol="0" anchor="ctr"/>
          <a:lstStyle>
            <a:lvl1pPr algn="r">
              <a:defRPr sz="1051">
                <a:solidFill>
                  <a:schemeClr val="tx1"/>
                </a:solidFill>
                <a:latin typeface="Arial" pitchFamily="34" charset="0"/>
                <a:cs typeface="Arial" pitchFamily="34" charset="0"/>
              </a:defRPr>
            </a:lvl1pPr>
          </a:lstStyle>
          <a:p>
            <a:pPr>
              <a:defRPr/>
            </a:pPr>
            <a:fld id="{A9DCD924-DC6A-42E7-9178-7B5EE2A337DB}" type="slidenum">
              <a:rPr lang="es-ES">
                <a:solidFill>
                  <a:prstClr val="black"/>
                </a:solidFill>
              </a:rPr>
              <a:pPr>
                <a:defRPr/>
              </a:pPr>
              <a:t>‹#›</a:t>
            </a:fld>
            <a:endParaRPr lang="es-ES">
              <a:solidFill>
                <a:prstClr val="black"/>
              </a:solidFill>
            </a:endParaRPr>
          </a:p>
        </p:txBody>
      </p:sp>
      <p:pic>
        <p:nvPicPr>
          <p:cNvPr id="4" name="Imagen 3">
            <a:extLst>
              <a:ext uri="{FF2B5EF4-FFF2-40B4-BE49-F238E27FC236}">
                <a16:creationId xmlns:a16="http://schemas.microsoft.com/office/drawing/2014/main" id="{6A03CA28-B43E-936E-DCDB-2D2C0485547D}"/>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62818" y="249788"/>
            <a:ext cx="1814078" cy="339153"/>
          </a:xfrm>
          <a:prstGeom prst="rect">
            <a:avLst/>
          </a:prstGeom>
        </p:spPr>
      </p:pic>
    </p:spTree>
    <p:extLst>
      <p:ext uri="{BB962C8B-B14F-4D97-AF65-F5344CB8AC3E}">
        <p14:creationId xmlns:p14="http://schemas.microsoft.com/office/powerpoint/2010/main" val="2969198795"/>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Lst>
  <p:hf hdr="0" ftr="0" dt="0"/>
  <p:txStyles>
    <p:titleStyle>
      <a:lvl1pPr algn="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178" algn="ctr" rtl="0" eaLnBrk="1" fontAlgn="base" hangingPunct="1">
        <a:spcBef>
          <a:spcPct val="0"/>
        </a:spcBef>
        <a:spcAft>
          <a:spcPct val="0"/>
        </a:spcAft>
        <a:defRPr sz="4400">
          <a:solidFill>
            <a:schemeClr val="tx1"/>
          </a:solidFill>
          <a:latin typeface="Calibri" pitchFamily="34" charset="0"/>
        </a:defRPr>
      </a:lvl6pPr>
      <a:lvl7pPr marL="914354" algn="ctr" rtl="0" eaLnBrk="1" fontAlgn="base" hangingPunct="1">
        <a:spcBef>
          <a:spcPct val="0"/>
        </a:spcBef>
        <a:spcAft>
          <a:spcPct val="0"/>
        </a:spcAft>
        <a:defRPr sz="4400">
          <a:solidFill>
            <a:schemeClr val="tx1"/>
          </a:solidFill>
          <a:latin typeface="Calibri" pitchFamily="34" charset="0"/>
        </a:defRPr>
      </a:lvl7pPr>
      <a:lvl8pPr marL="1371532" algn="ctr" rtl="0" eaLnBrk="1" fontAlgn="base" hangingPunct="1">
        <a:spcBef>
          <a:spcPct val="0"/>
        </a:spcBef>
        <a:spcAft>
          <a:spcPct val="0"/>
        </a:spcAft>
        <a:defRPr sz="4400">
          <a:solidFill>
            <a:schemeClr val="tx1"/>
          </a:solidFill>
          <a:latin typeface="Calibri" pitchFamily="34" charset="0"/>
        </a:defRPr>
      </a:lvl8pPr>
      <a:lvl9pPr marL="1828709" algn="ctr" rtl="0" eaLnBrk="1" fontAlgn="base" hangingPunct="1">
        <a:spcBef>
          <a:spcPct val="0"/>
        </a:spcBef>
        <a:spcAft>
          <a:spcPct val="0"/>
        </a:spcAft>
        <a:defRPr sz="4400">
          <a:solidFill>
            <a:schemeClr val="tx1"/>
          </a:solidFill>
          <a:latin typeface="Calibri" pitchFamily="34" charset="0"/>
        </a:defRPr>
      </a:lvl9pPr>
    </p:titleStyle>
    <p:bodyStyle>
      <a:lvl1pPr marL="0" indent="0" algn="r" rtl="0" eaLnBrk="1" fontAlgn="base" hangingPunct="1">
        <a:spcBef>
          <a:spcPct val="20000"/>
        </a:spcBef>
        <a:spcAft>
          <a:spcPct val="0"/>
        </a:spcAft>
        <a:buFont typeface="Arial" charset="0"/>
        <a:buNone/>
        <a:defRPr sz="2400" kern="1200">
          <a:solidFill>
            <a:schemeClr val="tx1"/>
          </a:solidFill>
          <a:latin typeface="+mn-lt"/>
          <a:ea typeface="+mn-ea"/>
          <a:cs typeface="+mn-cs"/>
        </a:defRPr>
      </a:lvl1pPr>
      <a:lvl2pPr marL="742913" indent="-285737"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2942" indent="-228589"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120" indent="-228589"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298" indent="-228589"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0C5751F0-7A39-82AA-4B67-B9A6D50D1072}"/>
              </a:ext>
            </a:extLst>
          </p:cNvPr>
          <p:cNvPicPr>
            <a:picLocks noChangeAspect="1"/>
          </p:cNvPicPr>
          <p:nvPr userDrawn="1"/>
        </p:nvPicPr>
        <p:blipFill rotWithShape="1">
          <a:blip r:embed="rId7"/>
          <a:srcRect l="1" r="138" b="57856"/>
          <a:stretch/>
        </p:blipFill>
        <p:spPr>
          <a:xfrm>
            <a:off x="0" y="0"/>
            <a:ext cx="12192000" cy="832980"/>
          </a:xfrm>
          <a:prstGeom prst="rect">
            <a:avLst/>
          </a:prstGeom>
        </p:spPr>
      </p:pic>
      <p:sp>
        <p:nvSpPr>
          <p:cNvPr id="16" name="Rectángulo 15">
            <a:extLst>
              <a:ext uri="{FF2B5EF4-FFF2-40B4-BE49-F238E27FC236}">
                <a16:creationId xmlns:a16="http://schemas.microsoft.com/office/drawing/2014/main" id="{ED1BB08F-F678-4089-8B42-804D593ACE30}"/>
              </a:ext>
            </a:extLst>
          </p:cNvPr>
          <p:cNvSpPr/>
          <p:nvPr userDrawn="1"/>
        </p:nvSpPr>
        <p:spPr>
          <a:xfrm>
            <a:off x="10974886" y="62630"/>
            <a:ext cx="1217114" cy="674759"/>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2" descr="Related image">
            <a:extLst>
              <a:ext uri="{FF2B5EF4-FFF2-40B4-BE49-F238E27FC236}">
                <a16:creationId xmlns:a16="http://schemas.microsoft.com/office/drawing/2014/main" id="{0FA1E8C5-1F1F-4D95-BF55-D2077E92777C}"/>
              </a:ext>
            </a:extLst>
          </p:cNvPr>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11085034" y="179839"/>
            <a:ext cx="996817" cy="470165"/>
          </a:xfrm>
          <a:prstGeom prst="rect">
            <a:avLst/>
          </a:prstGeom>
          <a:noFill/>
          <a:extLst>
            <a:ext uri="{909E8E84-426E-40DD-AFC4-6F175D3DCCD1}">
              <a14:hiddenFill xmlns:a14="http://schemas.microsoft.com/office/drawing/2010/main">
                <a:solidFill>
                  <a:srgbClr val="FFFFFF"/>
                </a:solidFill>
              </a14:hiddenFill>
            </a:ext>
          </a:extLst>
        </p:spPr>
      </p:pic>
      <p:sp>
        <p:nvSpPr>
          <p:cNvPr id="18" name="Rectángulo 17">
            <a:extLst>
              <a:ext uri="{FF2B5EF4-FFF2-40B4-BE49-F238E27FC236}">
                <a16:creationId xmlns:a16="http://schemas.microsoft.com/office/drawing/2014/main" id="{96812EF5-1169-4A80-8AB0-FCD6577ED89C}"/>
              </a:ext>
            </a:extLst>
          </p:cNvPr>
          <p:cNvSpPr/>
          <p:nvPr userDrawn="1"/>
        </p:nvSpPr>
        <p:spPr>
          <a:xfrm>
            <a:off x="0" y="62630"/>
            <a:ext cx="10809961" cy="674759"/>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n 11">
            <a:extLst>
              <a:ext uri="{FF2B5EF4-FFF2-40B4-BE49-F238E27FC236}">
                <a16:creationId xmlns:a16="http://schemas.microsoft.com/office/drawing/2014/main" id="{3636D9C2-2BB0-481D-BB04-FED0EC8369BF}"/>
              </a:ext>
            </a:extLst>
          </p:cNvPr>
          <p:cNvPicPr>
            <a:picLocks noChangeAspect="1"/>
          </p:cNvPicPr>
          <p:nvPr userDrawn="1"/>
        </p:nvPicPr>
        <p:blipFill>
          <a:blip r:embed="rId9"/>
          <a:stretch>
            <a:fillRect/>
          </a:stretch>
        </p:blipFill>
        <p:spPr>
          <a:xfrm>
            <a:off x="9946615" y="129696"/>
            <a:ext cx="911184" cy="642219"/>
          </a:xfrm>
          <a:prstGeom prst="rect">
            <a:avLst/>
          </a:prstGeom>
        </p:spPr>
      </p:pic>
      <p:pic>
        <p:nvPicPr>
          <p:cNvPr id="2" name="Imagen 1">
            <a:extLst>
              <a:ext uri="{FF2B5EF4-FFF2-40B4-BE49-F238E27FC236}">
                <a16:creationId xmlns:a16="http://schemas.microsoft.com/office/drawing/2014/main" id="{CFE2E38C-B398-5B05-C1D1-D7C6961FD5A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62818" y="249788"/>
            <a:ext cx="1814078" cy="339153"/>
          </a:xfrm>
          <a:prstGeom prst="rect">
            <a:avLst/>
          </a:prstGeom>
        </p:spPr>
      </p:pic>
      <p:sp>
        <p:nvSpPr>
          <p:cNvPr id="6" name="5 Marcador de número de diapositiva"/>
          <p:cNvSpPr>
            <a:spLocks noGrp="1"/>
          </p:cNvSpPr>
          <p:nvPr>
            <p:ph type="sldNum" sz="quarter" idx="4"/>
          </p:nvPr>
        </p:nvSpPr>
        <p:spPr>
          <a:xfrm>
            <a:off x="9347200" y="6492882"/>
            <a:ext cx="2844800" cy="365125"/>
          </a:xfrm>
          <a:prstGeom prst="rect">
            <a:avLst/>
          </a:prstGeom>
        </p:spPr>
        <p:txBody>
          <a:bodyPr vert="horz" lIns="91440" tIns="45720" rIns="91440" bIns="45720" rtlCol="0" anchor="ctr"/>
          <a:lstStyle>
            <a:lvl1pPr algn="r">
              <a:defRPr sz="1051">
                <a:solidFill>
                  <a:schemeClr val="tx1"/>
                </a:solidFill>
                <a:latin typeface="Arial" pitchFamily="34" charset="0"/>
                <a:cs typeface="Arial" pitchFamily="34" charset="0"/>
              </a:defRPr>
            </a:lvl1pPr>
          </a:lstStyle>
          <a:p>
            <a:pPr>
              <a:defRPr/>
            </a:pPr>
            <a:fld id="{A9DCD924-DC6A-42E7-9178-7B5EE2A337DB}" type="slidenum">
              <a:rPr lang="es-ES">
                <a:solidFill>
                  <a:prstClr val="black"/>
                </a:solidFill>
              </a:rPr>
              <a:pPr>
                <a:defRPr/>
              </a:pPr>
              <a:t>‹#›</a:t>
            </a:fld>
            <a:endParaRPr lang="es-ES">
              <a:solidFill>
                <a:prstClr val="black"/>
              </a:solidFill>
            </a:endParaRPr>
          </a:p>
        </p:txBody>
      </p:sp>
    </p:spTree>
    <p:extLst>
      <p:ext uri="{BB962C8B-B14F-4D97-AF65-F5344CB8AC3E}">
        <p14:creationId xmlns:p14="http://schemas.microsoft.com/office/powerpoint/2010/main" val="1136745473"/>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Lst>
  <p:hf hdr="0" ftr="0" dt="0"/>
  <p:txStyles>
    <p:titleStyle>
      <a:lvl1pPr algn="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178" algn="ctr" rtl="0" eaLnBrk="1" fontAlgn="base" hangingPunct="1">
        <a:spcBef>
          <a:spcPct val="0"/>
        </a:spcBef>
        <a:spcAft>
          <a:spcPct val="0"/>
        </a:spcAft>
        <a:defRPr sz="4400">
          <a:solidFill>
            <a:schemeClr val="tx1"/>
          </a:solidFill>
          <a:latin typeface="Calibri" pitchFamily="34" charset="0"/>
        </a:defRPr>
      </a:lvl6pPr>
      <a:lvl7pPr marL="914354" algn="ctr" rtl="0" eaLnBrk="1" fontAlgn="base" hangingPunct="1">
        <a:spcBef>
          <a:spcPct val="0"/>
        </a:spcBef>
        <a:spcAft>
          <a:spcPct val="0"/>
        </a:spcAft>
        <a:defRPr sz="4400">
          <a:solidFill>
            <a:schemeClr val="tx1"/>
          </a:solidFill>
          <a:latin typeface="Calibri" pitchFamily="34" charset="0"/>
        </a:defRPr>
      </a:lvl7pPr>
      <a:lvl8pPr marL="1371532" algn="ctr" rtl="0" eaLnBrk="1" fontAlgn="base" hangingPunct="1">
        <a:spcBef>
          <a:spcPct val="0"/>
        </a:spcBef>
        <a:spcAft>
          <a:spcPct val="0"/>
        </a:spcAft>
        <a:defRPr sz="4400">
          <a:solidFill>
            <a:schemeClr val="tx1"/>
          </a:solidFill>
          <a:latin typeface="Calibri" pitchFamily="34" charset="0"/>
        </a:defRPr>
      </a:lvl8pPr>
      <a:lvl9pPr marL="1828709" algn="ctr" rtl="0" eaLnBrk="1" fontAlgn="base" hangingPunct="1">
        <a:spcBef>
          <a:spcPct val="0"/>
        </a:spcBef>
        <a:spcAft>
          <a:spcPct val="0"/>
        </a:spcAft>
        <a:defRPr sz="4400">
          <a:solidFill>
            <a:schemeClr val="tx1"/>
          </a:solidFill>
          <a:latin typeface="Calibri" pitchFamily="34" charset="0"/>
        </a:defRPr>
      </a:lvl9pPr>
    </p:titleStyle>
    <p:bodyStyle>
      <a:lvl1pPr marL="0" indent="0" algn="r" rtl="0" eaLnBrk="1" fontAlgn="base" hangingPunct="1">
        <a:spcBef>
          <a:spcPct val="20000"/>
        </a:spcBef>
        <a:spcAft>
          <a:spcPct val="0"/>
        </a:spcAft>
        <a:buFont typeface="Arial" charset="0"/>
        <a:buNone/>
        <a:defRPr sz="2400" kern="1200">
          <a:solidFill>
            <a:schemeClr val="tx1"/>
          </a:solidFill>
          <a:latin typeface="+mn-lt"/>
          <a:ea typeface="+mn-ea"/>
          <a:cs typeface="+mn-cs"/>
        </a:defRPr>
      </a:lvl1pPr>
      <a:lvl2pPr marL="742913" indent="-285737"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2942" indent="-228589"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120" indent="-228589"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298" indent="-228589"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423B496E-DDF1-2A95-E50C-B11A1438616E}"/>
              </a:ext>
            </a:extLst>
          </p:cNvPr>
          <p:cNvPicPr>
            <a:picLocks noChangeAspect="1"/>
          </p:cNvPicPr>
          <p:nvPr userDrawn="1"/>
        </p:nvPicPr>
        <p:blipFill rotWithShape="1">
          <a:blip r:embed="rId8"/>
          <a:srcRect b="88995"/>
          <a:stretch/>
        </p:blipFill>
        <p:spPr>
          <a:xfrm>
            <a:off x="-10878" y="-3135"/>
            <a:ext cx="12208934" cy="836115"/>
          </a:xfrm>
          <a:prstGeom prst="rect">
            <a:avLst/>
          </a:prstGeom>
        </p:spPr>
      </p:pic>
      <p:sp>
        <p:nvSpPr>
          <p:cNvPr id="18" name="Rectángulo 17">
            <a:extLst>
              <a:ext uri="{FF2B5EF4-FFF2-40B4-BE49-F238E27FC236}">
                <a16:creationId xmlns:a16="http://schemas.microsoft.com/office/drawing/2014/main" id="{96812EF5-1169-4A80-8AB0-FCD6577ED89C}"/>
              </a:ext>
            </a:extLst>
          </p:cNvPr>
          <p:cNvSpPr/>
          <p:nvPr userDrawn="1"/>
        </p:nvSpPr>
        <p:spPr>
          <a:xfrm>
            <a:off x="-10878" y="62630"/>
            <a:ext cx="10820839" cy="674759"/>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n 12">
            <a:extLst>
              <a:ext uri="{FF2B5EF4-FFF2-40B4-BE49-F238E27FC236}">
                <a16:creationId xmlns:a16="http://schemas.microsoft.com/office/drawing/2014/main" id="{CEE03FB3-00F3-4860-970F-51990955750F}"/>
              </a:ext>
            </a:extLst>
          </p:cNvPr>
          <p:cNvPicPr>
            <a:picLocks noChangeAspect="1"/>
          </p:cNvPicPr>
          <p:nvPr userDrawn="1"/>
        </p:nvPicPr>
        <p:blipFill>
          <a:blip r:embed="rId9"/>
          <a:stretch>
            <a:fillRect/>
          </a:stretch>
        </p:blipFill>
        <p:spPr>
          <a:xfrm>
            <a:off x="9946615" y="129696"/>
            <a:ext cx="911184" cy="642219"/>
          </a:xfrm>
          <a:prstGeom prst="rect">
            <a:avLst/>
          </a:prstGeom>
        </p:spPr>
      </p:pic>
      <p:pic>
        <p:nvPicPr>
          <p:cNvPr id="2" name="Imagen 1">
            <a:extLst>
              <a:ext uri="{FF2B5EF4-FFF2-40B4-BE49-F238E27FC236}">
                <a16:creationId xmlns:a16="http://schemas.microsoft.com/office/drawing/2014/main" id="{D189CD6C-A356-D2D9-54EB-FCF2A07DB671}"/>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62818" y="249788"/>
            <a:ext cx="1814078" cy="339153"/>
          </a:xfrm>
          <a:prstGeom prst="rect">
            <a:avLst/>
          </a:prstGeom>
        </p:spPr>
      </p:pic>
      <p:sp>
        <p:nvSpPr>
          <p:cNvPr id="16" name="Rectángulo 15">
            <a:extLst>
              <a:ext uri="{FF2B5EF4-FFF2-40B4-BE49-F238E27FC236}">
                <a16:creationId xmlns:a16="http://schemas.microsoft.com/office/drawing/2014/main" id="{ED1BB08F-F678-4089-8B42-804D593ACE30}"/>
              </a:ext>
            </a:extLst>
          </p:cNvPr>
          <p:cNvSpPr/>
          <p:nvPr userDrawn="1"/>
        </p:nvSpPr>
        <p:spPr>
          <a:xfrm>
            <a:off x="10974886" y="62630"/>
            <a:ext cx="1217114" cy="674759"/>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2" descr="Related image">
            <a:extLst>
              <a:ext uri="{FF2B5EF4-FFF2-40B4-BE49-F238E27FC236}">
                <a16:creationId xmlns:a16="http://schemas.microsoft.com/office/drawing/2014/main" id="{0FA1E8C5-1F1F-4D95-BF55-D2077E92777C}"/>
              </a:ext>
            </a:extLst>
          </p:cNvPr>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11085034" y="179839"/>
            <a:ext cx="996817" cy="470165"/>
          </a:xfrm>
          <a:prstGeom prst="rect">
            <a:avLst/>
          </a:prstGeom>
          <a:noFill/>
          <a:extLst>
            <a:ext uri="{909E8E84-426E-40DD-AFC4-6F175D3DCCD1}">
              <a14:hiddenFill xmlns:a14="http://schemas.microsoft.com/office/drawing/2010/main">
                <a:solidFill>
                  <a:srgbClr val="FFFFFF"/>
                </a:solidFill>
              </a14:hiddenFill>
            </a:ext>
          </a:extLst>
        </p:spPr>
      </p:pic>
      <p:sp>
        <p:nvSpPr>
          <p:cNvPr id="6" name="5 Marcador de número de diapositiva"/>
          <p:cNvSpPr>
            <a:spLocks noGrp="1"/>
          </p:cNvSpPr>
          <p:nvPr>
            <p:ph type="sldNum" sz="quarter" idx="4"/>
          </p:nvPr>
        </p:nvSpPr>
        <p:spPr>
          <a:xfrm>
            <a:off x="9347200" y="6492882"/>
            <a:ext cx="2844800" cy="365125"/>
          </a:xfrm>
          <a:prstGeom prst="rect">
            <a:avLst/>
          </a:prstGeom>
        </p:spPr>
        <p:txBody>
          <a:bodyPr vert="horz" lIns="91440" tIns="45720" rIns="91440" bIns="45720" rtlCol="0" anchor="ctr"/>
          <a:lstStyle>
            <a:lvl1pPr algn="r">
              <a:defRPr sz="1051">
                <a:solidFill>
                  <a:schemeClr val="tx1"/>
                </a:solidFill>
                <a:latin typeface="Arial" pitchFamily="34" charset="0"/>
                <a:cs typeface="Arial" pitchFamily="34" charset="0"/>
              </a:defRPr>
            </a:lvl1pPr>
          </a:lstStyle>
          <a:p>
            <a:pPr>
              <a:defRPr/>
            </a:pPr>
            <a:fld id="{A9DCD924-DC6A-42E7-9178-7B5EE2A337DB}" type="slidenum">
              <a:rPr lang="es-ES">
                <a:solidFill>
                  <a:prstClr val="black"/>
                </a:solidFill>
              </a:rPr>
              <a:pPr>
                <a:defRPr/>
              </a:pPr>
              <a:t>‹#›</a:t>
            </a:fld>
            <a:endParaRPr lang="es-ES">
              <a:solidFill>
                <a:prstClr val="black"/>
              </a:solidFill>
            </a:endParaRPr>
          </a:p>
        </p:txBody>
      </p:sp>
    </p:spTree>
    <p:extLst>
      <p:ext uri="{BB962C8B-B14F-4D97-AF65-F5344CB8AC3E}">
        <p14:creationId xmlns:p14="http://schemas.microsoft.com/office/powerpoint/2010/main" val="2542074437"/>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50" r:id="rId3"/>
    <p:sldLayoutId id="2147483747" r:id="rId4"/>
    <p:sldLayoutId id="2147483748" r:id="rId5"/>
    <p:sldLayoutId id="2147483751" r:id="rId6"/>
  </p:sldLayoutIdLst>
  <p:hf hdr="0" ftr="0" dt="0"/>
  <p:txStyles>
    <p:titleStyle>
      <a:lvl1pPr algn="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178" algn="ctr" rtl="0" eaLnBrk="1" fontAlgn="base" hangingPunct="1">
        <a:spcBef>
          <a:spcPct val="0"/>
        </a:spcBef>
        <a:spcAft>
          <a:spcPct val="0"/>
        </a:spcAft>
        <a:defRPr sz="4400">
          <a:solidFill>
            <a:schemeClr val="tx1"/>
          </a:solidFill>
          <a:latin typeface="Calibri" pitchFamily="34" charset="0"/>
        </a:defRPr>
      </a:lvl6pPr>
      <a:lvl7pPr marL="914354" algn="ctr" rtl="0" eaLnBrk="1" fontAlgn="base" hangingPunct="1">
        <a:spcBef>
          <a:spcPct val="0"/>
        </a:spcBef>
        <a:spcAft>
          <a:spcPct val="0"/>
        </a:spcAft>
        <a:defRPr sz="4400">
          <a:solidFill>
            <a:schemeClr val="tx1"/>
          </a:solidFill>
          <a:latin typeface="Calibri" pitchFamily="34" charset="0"/>
        </a:defRPr>
      </a:lvl7pPr>
      <a:lvl8pPr marL="1371532" algn="ctr" rtl="0" eaLnBrk="1" fontAlgn="base" hangingPunct="1">
        <a:spcBef>
          <a:spcPct val="0"/>
        </a:spcBef>
        <a:spcAft>
          <a:spcPct val="0"/>
        </a:spcAft>
        <a:defRPr sz="4400">
          <a:solidFill>
            <a:schemeClr val="tx1"/>
          </a:solidFill>
          <a:latin typeface="Calibri" pitchFamily="34" charset="0"/>
        </a:defRPr>
      </a:lvl8pPr>
      <a:lvl9pPr marL="1828709" algn="ctr" rtl="0" eaLnBrk="1" fontAlgn="base" hangingPunct="1">
        <a:spcBef>
          <a:spcPct val="0"/>
        </a:spcBef>
        <a:spcAft>
          <a:spcPct val="0"/>
        </a:spcAft>
        <a:defRPr sz="4400">
          <a:solidFill>
            <a:schemeClr val="tx1"/>
          </a:solidFill>
          <a:latin typeface="Calibri" pitchFamily="34" charset="0"/>
        </a:defRPr>
      </a:lvl9pPr>
    </p:titleStyle>
    <p:bodyStyle>
      <a:lvl1pPr marL="0" indent="0" algn="r" rtl="0" eaLnBrk="1" fontAlgn="base" hangingPunct="1">
        <a:spcBef>
          <a:spcPct val="20000"/>
        </a:spcBef>
        <a:spcAft>
          <a:spcPct val="0"/>
        </a:spcAft>
        <a:buFont typeface="Arial" charset="0"/>
        <a:buNone/>
        <a:defRPr sz="2400" kern="1200">
          <a:solidFill>
            <a:schemeClr val="tx1"/>
          </a:solidFill>
          <a:latin typeface="+mn-lt"/>
          <a:ea typeface="+mn-ea"/>
          <a:cs typeface="+mn-cs"/>
        </a:defRPr>
      </a:lvl1pPr>
      <a:lvl2pPr marL="742913" indent="-285737"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2942" indent="-228589"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120" indent="-228589"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298" indent="-228589"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43F685D0-54B4-3C51-E9B4-BFE743797643}"/>
              </a:ext>
            </a:extLst>
          </p:cNvPr>
          <p:cNvPicPr>
            <a:picLocks noChangeAspect="1"/>
          </p:cNvPicPr>
          <p:nvPr userDrawn="1"/>
        </p:nvPicPr>
        <p:blipFill rotWithShape="1">
          <a:blip r:embed="rId5"/>
          <a:srcRect b="54459"/>
          <a:stretch/>
        </p:blipFill>
        <p:spPr>
          <a:xfrm>
            <a:off x="0" y="-3136"/>
            <a:ext cx="12192000" cy="836115"/>
          </a:xfrm>
          <a:prstGeom prst="rect">
            <a:avLst/>
          </a:prstGeom>
        </p:spPr>
      </p:pic>
      <p:sp>
        <p:nvSpPr>
          <p:cNvPr id="16" name="Rectángulo 15">
            <a:extLst>
              <a:ext uri="{FF2B5EF4-FFF2-40B4-BE49-F238E27FC236}">
                <a16:creationId xmlns:a16="http://schemas.microsoft.com/office/drawing/2014/main" id="{ED1BB08F-F678-4089-8B42-804D593ACE30}"/>
              </a:ext>
            </a:extLst>
          </p:cNvPr>
          <p:cNvSpPr/>
          <p:nvPr userDrawn="1"/>
        </p:nvSpPr>
        <p:spPr>
          <a:xfrm>
            <a:off x="10974886" y="62630"/>
            <a:ext cx="1217114" cy="674759"/>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2" descr="Related image">
            <a:extLst>
              <a:ext uri="{FF2B5EF4-FFF2-40B4-BE49-F238E27FC236}">
                <a16:creationId xmlns:a16="http://schemas.microsoft.com/office/drawing/2014/main" id="{0FA1E8C5-1F1F-4D95-BF55-D2077E92777C}"/>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1085034" y="179839"/>
            <a:ext cx="996817" cy="470165"/>
          </a:xfrm>
          <a:prstGeom prst="rect">
            <a:avLst/>
          </a:prstGeom>
          <a:noFill/>
          <a:extLst>
            <a:ext uri="{909E8E84-426E-40DD-AFC4-6F175D3DCCD1}">
              <a14:hiddenFill xmlns:a14="http://schemas.microsoft.com/office/drawing/2010/main">
                <a:solidFill>
                  <a:srgbClr val="FFFFFF"/>
                </a:solidFill>
              </a14:hiddenFill>
            </a:ext>
          </a:extLst>
        </p:spPr>
      </p:pic>
      <p:sp>
        <p:nvSpPr>
          <p:cNvPr id="18" name="Rectángulo 17">
            <a:extLst>
              <a:ext uri="{FF2B5EF4-FFF2-40B4-BE49-F238E27FC236}">
                <a16:creationId xmlns:a16="http://schemas.microsoft.com/office/drawing/2014/main" id="{96812EF5-1169-4A80-8AB0-FCD6577ED89C}"/>
              </a:ext>
            </a:extLst>
          </p:cNvPr>
          <p:cNvSpPr/>
          <p:nvPr userDrawn="1"/>
        </p:nvSpPr>
        <p:spPr>
          <a:xfrm>
            <a:off x="0" y="62630"/>
            <a:ext cx="10809961" cy="674759"/>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a:extLst>
              <a:ext uri="{FF2B5EF4-FFF2-40B4-BE49-F238E27FC236}">
                <a16:creationId xmlns:a16="http://schemas.microsoft.com/office/drawing/2014/main" id="{7402E640-7033-755A-0A25-EED77CB42568}"/>
              </a:ext>
            </a:extLst>
          </p:cNvPr>
          <p:cNvPicPr>
            <a:picLocks noChangeAspect="1"/>
          </p:cNvPicPr>
          <p:nvPr userDrawn="1"/>
        </p:nvPicPr>
        <p:blipFill>
          <a:blip r:embed="rId7"/>
          <a:stretch>
            <a:fillRect/>
          </a:stretch>
        </p:blipFill>
        <p:spPr>
          <a:xfrm>
            <a:off x="9946615" y="129696"/>
            <a:ext cx="911184" cy="642219"/>
          </a:xfrm>
          <a:prstGeom prst="rect">
            <a:avLst/>
          </a:prstGeom>
        </p:spPr>
      </p:pic>
      <p:pic>
        <p:nvPicPr>
          <p:cNvPr id="3" name="Imagen 2">
            <a:extLst>
              <a:ext uri="{FF2B5EF4-FFF2-40B4-BE49-F238E27FC236}">
                <a16:creationId xmlns:a16="http://schemas.microsoft.com/office/drawing/2014/main" id="{7ED83A0A-F0CB-E955-8502-537C0BFFAD13}"/>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7862818" y="249788"/>
            <a:ext cx="1814078" cy="339153"/>
          </a:xfrm>
          <a:prstGeom prst="rect">
            <a:avLst/>
          </a:prstGeom>
        </p:spPr>
      </p:pic>
      <p:sp>
        <p:nvSpPr>
          <p:cNvPr id="6" name="5 Marcador de número de diapositiva"/>
          <p:cNvSpPr>
            <a:spLocks noGrp="1"/>
          </p:cNvSpPr>
          <p:nvPr>
            <p:ph type="sldNum" sz="quarter" idx="4"/>
          </p:nvPr>
        </p:nvSpPr>
        <p:spPr>
          <a:xfrm>
            <a:off x="9347200" y="6492882"/>
            <a:ext cx="2844800" cy="365125"/>
          </a:xfrm>
          <a:prstGeom prst="rect">
            <a:avLst/>
          </a:prstGeom>
        </p:spPr>
        <p:txBody>
          <a:bodyPr vert="horz" lIns="91440" tIns="45720" rIns="91440" bIns="45720" rtlCol="0" anchor="ctr"/>
          <a:lstStyle>
            <a:lvl1pPr algn="r">
              <a:defRPr sz="1051">
                <a:solidFill>
                  <a:schemeClr val="tx1"/>
                </a:solidFill>
                <a:latin typeface="Arial" pitchFamily="34" charset="0"/>
                <a:cs typeface="Arial" pitchFamily="34" charset="0"/>
              </a:defRPr>
            </a:lvl1pPr>
          </a:lstStyle>
          <a:p>
            <a:pPr>
              <a:defRPr/>
            </a:pPr>
            <a:fld id="{A9DCD924-DC6A-42E7-9178-7B5EE2A337DB}" type="slidenum">
              <a:rPr lang="es-ES">
                <a:solidFill>
                  <a:prstClr val="black"/>
                </a:solidFill>
              </a:rPr>
              <a:pPr>
                <a:defRPr/>
              </a:pPr>
              <a:t>‹#›</a:t>
            </a:fld>
            <a:endParaRPr lang="es-ES">
              <a:solidFill>
                <a:prstClr val="black"/>
              </a:solidFill>
            </a:endParaRPr>
          </a:p>
        </p:txBody>
      </p:sp>
    </p:spTree>
    <p:extLst>
      <p:ext uri="{BB962C8B-B14F-4D97-AF65-F5344CB8AC3E}">
        <p14:creationId xmlns:p14="http://schemas.microsoft.com/office/powerpoint/2010/main" val="999310166"/>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Lst>
  <p:hf hdr="0" ftr="0" dt="0"/>
  <p:txStyles>
    <p:titleStyle>
      <a:lvl1pPr algn="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178" algn="ctr" rtl="0" eaLnBrk="1" fontAlgn="base" hangingPunct="1">
        <a:spcBef>
          <a:spcPct val="0"/>
        </a:spcBef>
        <a:spcAft>
          <a:spcPct val="0"/>
        </a:spcAft>
        <a:defRPr sz="4400">
          <a:solidFill>
            <a:schemeClr val="tx1"/>
          </a:solidFill>
          <a:latin typeface="Calibri" pitchFamily="34" charset="0"/>
        </a:defRPr>
      </a:lvl6pPr>
      <a:lvl7pPr marL="914354" algn="ctr" rtl="0" eaLnBrk="1" fontAlgn="base" hangingPunct="1">
        <a:spcBef>
          <a:spcPct val="0"/>
        </a:spcBef>
        <a:spcAft>
          <a:spcPct val="0"/>
        </a:spcAft>
        <a:defRPr sz="4400">
          <a:solidFill>
            <a:schemeClr val="tx1"/>
          </a:solidFill>
          <a:latin typeface="Calibri" pitchFamily="34" charset="0"/>
        </a:defRPr>
      </a:lvl7pPr>
      <a:lvl8pPr marL="1371532" algn="ctr" rtl="0" eaLnBrk="1" fontAlgn="base" hangingPunct="1">
        <a:spcBef>
          <a:spcPct val="0"/>
        </a:spcBef>
        <a:spcAft>
          <a:spcPct val="0"/>
        </a:spcAft>
        <a:defRPr sz="4400">
          <a:solidFill>
            <a:schemeClr val="tx1"/>
          </a:solidFill>
          <a:latin typeface="Calibri" pitchFamily="34" charset="0"/>
        </a:defRPr>
      </a:lvl8pPr>
      <a:lvl9pPr marL="1828709" algn="ctr" rtl="0" eaLnBrk="1" fontAlgn="base" hangingPunct="1">
        <a:spcBef>
          <a:spcPct val="0"/>
        </a:spcBef>
        <a:spcAft>
          <a:spcPct val="0"/>
        </a:spcAft>
        <a:defRPr sz="4400">
          <a:solidFill>
            <a:schemeClr val="tx1"/>
          </a:solidFill>
          <a:latin typeface="Calibri" pitchFamily="34" charset="0"/>
        </a:defRPr>
      </a:lvl9pPr>
    </p:titleStyle>
    <p:bodyStyle>
      <a:lvl1pPr marL="0" indent="0" algn="r" rtl="0" eaLnBrk="1" fontAlgn="base" hangingPunct="1">
        <a:spcBef>
          <a:spcPct val="20000"/>
        </a:spcBef>
        <a:spcAft>
          <a:spcPct val="0"/>
        </a:spcAft>
        <a:buFont typeface="Arial" charset="0"/>
        <a:buNone/>
        <a:defRPr sz="2400" kern="1200">
          <a:solidFill>
            <a:schemeClr val="tx1"/>
          </a:solidFill>
          <a:latin typeface="+mn-lt"/>
          <a:ea typeface="+mn-ea"/>
          <a:cs typeface="+mn-cs"/>
        </a:defRPr>
      </a:lvl1pPr>
      <a:lvl2pPr marL="742913" indent="-285737"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2942" indent="-228589"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120" indent="-228589"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298" indent="-228589"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C317ED4-D577-2816-A7E2-8A7B7729C43D}"/>
              </a:ext>
            </a:extLst>
          </p:cNvPr>
          <p:cNvPicPr>
            <a:picLocks noChangeAspect="1"/>
          </p:cNvPicPr>
          <p:nvPr userDrawn="1"/>
        </p:nvPicPr>
        <p:blipFill rotWithShape="1">
          <a:blip r:embed="rId5"/>
          <a:srcRect b="45005"/>
          <a:stretch/>
        </p:blipFill>
        <p:spPr>
          <a:xfrm>
            <a:off x="-8468" y="0"/>
            <a:ext cx="12200467" cy="832980"/>
          </a:xfrm>
          <a:prstGeom prst="rect">
            <a:avLst/>
          </a:prstGeom>
        </p:spPr>
      </p:pic>
      <p:sp>
        <p:nvSpPr>
          <p:cNvPr id="16" name="Rectángulo 15">
            <a:extLst>
              <a:ext uri="{FF2B5EF4-FFF2-40B4-BE49-F238E27FC236}">
                <a16:creationId xmlns:a16="http://schemas.microsoft.com/office/drawing/2014/main" id="{ED1BB08F-F678-4089-8B42-804D593ACE30}"/>
              </a:ext>
            </a:extLst>
          </p:cNvPr>
          <p:cNvSpPr/>
          <p:nvPr userDrawn="1"/>
        </p:nvSpPr>
        <p:spPr>
          <a:xfrm>
            <a:off x="10974886" y="62630"/>
            <a:ext cx="1217114" cy="674759"/>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2" descr="Related image">
            <a:extLst>
              <a:ext uri="{FF2B5EF4-FFF2-40B4-BE49-F238E27FC236}">
                <a16:creationId xmlns:a16="http://schemas.microsoft.com/office/drawing/2014/main" id="{0FA1E8C5-1F1F-4D95-BF55-D2077E92777C}"/>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1085034" y="179839"/>
            <a:ext cx="996817" cy="470165"/>
          </a:xfrm>
          <a:prstGeom prst="rect">
            <a:avLst/>
          </a:prstGeom>
          <a:noFill/>
          <a:extLst>
            <a:ext uri="{909E8E84-426E-40DD-AFC4-6F175D3DCCD1}">
              <a14:hiddenFill xmlns:a14="http://schemas.microsoft.com/office/drawing/2010/main">
                <a:solidFill>
                  <a:srgbClr val="FFFFFF"/>
                </a:solidFill>
              </a14:hiddenFill>
            </a:ext>
          </a:extLst>
        </p:spPr>
      </p:pic>
      <p:sp>
        <p:nvSpPr>
          <p:cNvPr id="18" name="Rectángulo 17">
            <a:extLst>
              <a:ext uri="{FF2B5EF4-FFF2-40B4-BE49-F238E27FC236}">
                <a16:creationId xmlns:a16="http://schemas.microsoft.com/office/drawing/2014/main" id="{96812EF5-1169-4A80-8AB0-FCD6577ED89C}"/>
              </a:ext>
            </a:extLst>
          </p:cNvPr>
          <p:cNvSpPr/>
          <p:nvPr userDrawn="1"/>
        </p:nvSpPr>
        <p:spPr>
          <a:xfrm>
            <a:off x="-16934" y="62630"/>
            <a:ext cx="10826895" cy="674759"/>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a:extLst>
              <a:ext uri="{FF2B5EF4-FFF2-40B4-BE49-F238E27FC236}">
                <a16:creationId xmlns:a16="http://schemas.microsoft.com/office/drawing/2014/main" id="{7AE76C57-161F-1CFA-2E46-EE0D6691661E}"/>
              </a:ext>
            </a:extLst>
          </p:cNvPr>
          <p:cNvPicPr>
            <a:picLocks noChangeAspect="1"/>
          </p:cNvPicPr>
          <p:nvPr userDrawn="1"/>
        </p:nvPicPr>
        <p:blipFill>
          <a:blip r:embed="rId7"/>
          <a:stretch>
            <a:fillRect/>
          </a:stretch>
        </p:blipFill>
        <p:spPr>
          <a:xfrm>
            <a:off x="9946615" y="129696"/>
            <a:ext cx="911184" cy="642219"/>
          </a:xfrm>
          <a:prstGeom prst="rect">
            <a:avLst/>
          </a:prstGeom>
        </p:spPr>
      </p:pic>
      <p:pic>
        <p:nvPicPr>
          <p:cNvPr id="3" name="Imagen 2">
            <a:extLst>
              <a:ext uri="{FF2B5EF4-FFF2-40B4-BE49-F238E27FC236}">
                <a16:creationId xmlns:a16="http://schemas.microsoft.com/office/drawing/2014/main" id="{1F24892F-3CE5-51EC-FD53-DD9FC901BD13}"/>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7862818" y="249788"/>
            <a:ext cx="1814078" cy="339153"/>
          </a:xfrm>
          <a:prstGeom prst="rect">
            <a:avLst/>
          </a:prstGeom>
        </p:spPr>
      </p:pic>
      <p:sp>
        <p:nvSpPr>
          <p:cNvPr id="6" name="5 Marcador de número de diapositiva"/>
          <p:cNvSpPr>
            <a:spLocks noGrp="1"/>
          </p:cNvSpPr>
          <p:nvPr>
            <p:ph type="sldNum" sz="quarter" idx="4"/>
          </p:nvPr>
        </p:nvSpPr>
        <p:spPr>
          <a:xfrm>
            <a:off x="9347200" y="6492882"/>
            <a:ext cx="2844800" cy="365125"/>
          </a:xfrm>
          <a:prstGeom prst="rect">
            <a:avLst/>
          </a:prstGeom>
        </p:spPr>
        <p:txBody>
          <a:bodyPr vert="horz" lIns="91440" tIns="45720" rIns="91440" bIns="45720" rtlCol="0" anchor="ctr"/>
          <a:lstStyle>
            <a:lvl1pPr algn="r">
              <a:defRPr sz="1051">
                <a:solidFill>
                  <a:schemeClr val="tx1"/>
                </a:solidFill>
                <a:latin typeface="Arial" pitchFamily="34" charset="0"/>
                <a:cs typeface="Arial" pitchFamily="34" charset="0"/>
              </a:defRPr>
            </a:lvl1pPr>
          </a:lstStyle>
          <a:p>
            <a:pPr>
              <a:defRPr/>
            </a:pPr>
            <a:fld id="{A9DCD924-DC6A-42E7-9178-7B5EE2A337DB}" type="slidenum">
              <a:rPr lang="es-ES">
                <a:solidFill>
                  <a:prstClr val="black"/>
                </a:solidFill>
              </a:rPr>
              <a:pPr>
                <a:defRPr/>
              </a:pPr>
              <a:t>‹#›</a:t>
            </a:fld>
            <a:endParaRPr lang="es-ES">
              <a:solidFill>
                <a:prstClr val="black"/>
              </a:solidFill>
            </a:endParaRPr>
          </a:p>
        </p:txBody>
      </p:sp>
    </p:spTree>
    <p:extLst>
      <p:ext uri="{BB962C8B-B14F-4D97-AF65-F5344CB8AC3E}">
        <p14:creationId xmlns:p14="http://schemas.microsoft.com/office/powerpoint/2010/main" val="3871395369"/>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Lst>
  <p:hf hdr="0" ftr="0" dt="0"/>
  <p:txStyles>
    <p:titleStyle>
      <a:lvl1pPr algn="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178" algn="ctr" rtl="0" eaLnBrk="1" fontAlgn="base" hangingPunct="1">
        <a:spcBef>
          <a:spcPct val="0"/>
        </a:spcBef>
        <a:spcAft>
          <a:spcPct val="0"/>
        </a:spcAft>
        <a:defRPr sz="4400">
          <a:solidFill>
            <a:schemeClr val="tx1"/>
          </a:solidFill>
          <a:latin typeface="Calibri" pitchFamily="34" charset="0"/>
        </a:defRPr>
      </a:lvl6pPr>
      <a:lvl7pPr marL="914354" algn="ctr" rtl="0" eaLnBrk="1" fontAlgn="base" hangingPunct="1">
        <a:spcBef>
          <a:spcPct val="0"/>
        </a:spcBef>
        <a:spcAft>
          <a:spcPct val="0"/>
        </a:spcAft>
        <a:defRPr sz="4400">
          <a:solidFill>
            <a:schemeClr val="tx1"/>
          </a:solidFill>
          <a:latin typeface="Calibri" pitchFamily="34" charset="0"/>
        </a:defRPr>
      </a:lvl7pPr>
      <a:lvl8pPr marL="1371532" algn="ctr" rtl="0" eaLnBrk="1" fontAlgn="base" hangingPunct="1">
        <a:spcBef>
          <a:spcPct val="0"/>
        </a:spcBef>
        <a:spcAft>
          <a:spcPct val="0"/>
        </a:spcAft>
        <a:defRPr sz="4400">
          <a:solidFill>
            <a:schemeClr val="tx1"/>
          </a:solidFill>
          <a:latin typeface="Calibri" pitchFamily="34" charset="0"/>
        </a:defRPr>
      </a:lvl8pPr>
      <a:lvl9pPr marL="1828709" algn="ctr" rtl="0" eaLnBrk="1" fontAlgn="base" hangingPunct="1">
        <a:spcBef>
          <a:spcPct val="0"/>
        </a:spcBef>
        <a:spcAft>
          <a:spcPct val="0"/>
        </a:spcAft>
        <a:defRPr sz="4400">
          <a:solidFill>
            <a:schemeClr val="tx1"/>
          </a:solidFill>
          <a:latin typeface="Calibri" pitchFamily="34" charset="0"/>
        </a:defRPr>
      </a:lvl9pPr>
    </p:titleStyle>
    <p:bodyStyle>
      <a:lvl1pPr marL="0" indent="0" algn="r" rtl="0" eaLnBrk="1" fontAlgn="base" hangingPunct="1">
        <a:spcBef>
          <a:spcPct val="20000"/>
        </a:spcBef>
        <a:spcAft>
          <a:spcPct val="0"/>
        </a:spcAft>
        <a:buFont typeface="Arial" charset="0"/>
        <a:buNone/>
        <a:defRPr sz="2400" kern="1200">
          <a:solidFill>
            <a:schemeClr val="tx1"/>
          </a:solidFill>
          <a:latin typeface="+mn-lt"/>
          <a:ea typeface="+mn-ea"/>
          <a:cs typeface="+mn-cs"/>
        </a:defRPr>
      </a:lvl1pPr>
      <a:lvl2pPr marL="742913" indent="-285737"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2942" indent="-228589"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120" indent="-228589"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298" indent="-228589"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3 Marcador de número de diapositiva">
            <a:extLst>
              <a:ext uri="{FF2B5EF4-FFF2-40B4-BE49-F238E27FC236}">
                <a16:creationId xmlns:a16="http://schemas.microsoft.com/office/drawing/2014/main" id="{7C0F8E04-2EDD-4385-8919-C74DFEDD356C}"/>
              </a:ext>
            </a:extLst>
          </p:cNvPr>
          <p:cNvSpPr>
            <a:spLocks noGrp="1"/>
          </p:cNvSpPr>
          <p:nvPr>
            <p:ph type="sldNum" sz="quarter" idx="4"/>
          </p:nvPr>
        </p:nvSpPr>
        <p:spPr>
          <a:xfrm>
            <a:off x="9347200" y="6492882"/>
            <a:ext cx="2844800" cy="365125"/>
          </a:xfrm>
          <a:prstGeom prst="rect">
            <a:avLst/>
          </a:prstGeom>
        </p:spPr>
        <p:txBody>
          <a:bodyPr/>
          <a:lstStyle>
            <a:lvl1pPr>
              <a:defRPr/>
            </a:lvl1pPr>
          </a:lstStyle>
          <a:p>
            <a:pPr>
              <a:defRPr/>
            </a:pPr>
            <a:fld id="{577892B8-B69F-4DDB-8EEB-C4A5EA3189C7}" type="slidenum">
              <a:rPr lang="es-ES">
                <a:solidFill>
                  <a:prstClr val="black"/>
                </a:solidFill>
              </a:rPr>
              <a:pPr>
                <a:defRPr/>
              </a:pPr>
              <a:t>‹#›</a:t>
            </a:fld>
            <a:endParaRPr lang="es-ES">
              <a:solidFill>
                <a:prstClr val="black"/>
              </a:solidFill>
            </a:endParaRPr>
          </a:p>
        </p:txBody>
      </p:sp>
    </p:spTree>
    <p:extLst>
      <p:ext uri="{BB962C8B-B14F-4D97-AF65-F5344CB8AC3E}">
        <p14:creationId xmlns:p14="http://schemas.microsoft.com/office/powerpoint/2010/main" val="1386073352"/>
      </p:ext>
    </p:extLst>
  </p:cSld>
  <p:clrMap bg1="lt1" tx1="dk1" bg2="lt2" tx2="dk2" accent1="accent1" accent2="accent2" accent3="accent3" accent4="accent4" accent5="accent5" accent6="accent6" hlink="hlink" folHlink="folHlink"/>
  <p:sldLayoutIdLst>
    <p:sldLayoutId id="214748364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25.xml"/><Relationship Id="rId4" Type="http://schemas.openxmlformats.org/officeDocument/2006/relationships/chart" Target="../charts/chart2.xml"/></Relationships>
</file>

<file path=ppt/slides/_rels/slide1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5.xml"/><Relationship Id="rId5" Type="http://schemas.openxmlformats.org/officeDocument/2006/relationships/chart" Target="../charts/chart5.xml"/><Relationship Id="rId4" Type="http://schemas.openxmlformats.org/officeDocument/2006/relationships/chart" Target="../charts/chart4.xml"/></Relationships>
</file>

<file path=ppt/slides/_rels/slide19.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19.xml"/><Relationship Id="rId1" Type="http://schemas.openxmlformats.org/officeDocument/2006/relationships/slideLayout" Target="../slideLayouts/slideLayout25.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hyperlink" Target="mailto:ch.gomez171@uniandes.edu.co" TargetMode="External"/><Relationship Id="rId2" Type="http://schemas.openxmlformats.org/officeDocument/2006/relationships/hyperlink" Target="mailto:s.rodriguez@ou.edu" TargetMode="Externa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hyperlink" Target="mailto:jj.beltran@uniandes.edu.co"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18" Type="http://schemas.openxmlformats.org/officeDocument/2006/relationships/image" Target="../media/image64.png"/><Relationship Id="rId26" Type="http://schemas.openxmlformats.org/officeDocument/2006/relationships/image" Target="../media/image72.png"/><Relationship Id="rId3" Type="http://schemas.openxmlformats.org/officeDocument/2006/relationships/image" Target="../media/image49.png"/><Relationship Id="rId21" Type="http://schemas.openxmlformats.org/officeDocument/2006/relationships/image" Target="../media/image67.png"/><Relationship Id="rId7" Type="http://schemas.openxmlformats.org/officeDocument/2006/relationships/image" Target="../media/image53.jpeg"/><Relationship Id="rId12" Type="http://schemas.openxmlformats.org/officeDocument/2006/relationships/image" Target="../media/image58.png"/><Relationship Id="rId17" Type="http://schemas.openxmlformats.org/officeDocument/2006/relationships/image" Target="../media/image63.png"/><Relationship Id="rId25" Type="http://schemas.openxmlformats.org/officeDocument/2006/relationships/image" Target="../media/image71.png"/><Relationship Id="rId2" Type="http://schemas.openxmlformats.org/officeDocument/2006/relationships/notesSlide" Target="../notesSlides/notesSlide23.xml"/><Relationship Id="rId16" Type="http://schemas.openxmlformats.org/officeDocument/2006/relationships/image" Target="../media/image62.png"/><Relationship Id="rId20" Type="http://schemas.openxmlformats.org/officeDocument/2006/relationships/image" Target="../media/image66.png"/><Relationship Id="rId29"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57.png"/><Relationship Id="rId24" Type="http://schemas.openxmlformats.org/officeDocument/2006/relationships/image" Target="../media/image70.png"/><Relationship Id="rId5" Type="http://schemas.openxmlformats.org/officeDocument/2006/relationships/image" Target="../media/image51.png"/><Relationship Id="rId15" Type="http://schemas.openxmlformats.org/officeDocument/2006/relationships/image" Target="../media/image61.png"/><Relationship Id="rId23" Type="http://schemas.openxmlformats.org/officeDocument/2006/relationships/image" Target="../media/image69.jpeg"/><Relationship Id="rId28" Type="http://schemas.openxmlformats.org/officeDocument/2006/relationships/image" Target="../media/image74.png"/><Relationship Id="rId10" Type="http://schemas.openxmlformats.org/officeDocument/2006/relationships/image" Target="../media/image56.png"/><Relationship Id="rId19" Type="http://schemas.openxmlformats.org/officeDocument/2006/relationships/image" Target="../media/image65.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png"/><Relationship Id="rId22" Type="http://schemas.openxmlformats.org/officeDocument/2006/relationships/image" Target="../media/image68.png"/><Relationship Id="rId27" Type="http://schemas.openxmlformats.org/officeDocument/2006/relationships/image" Target="../media/image7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6.png"/><Relationship Id="rId1" Type="http://schemas.openxmlformats.org/officeDocument/2006/relationships/slideLayout" Target="../slideLayouts/slideLayout35.xml"/><Relationship Id="rId6" Type="http://schemas.openxmlformats.org/officeDocument/2006/relationships/image" Target="../media/image77.png"/><Relationship Id="rId5" Type="http://schemas.openxmlformats.org/officeDocument/2006/relationships/image" Target="../media/image48.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8.png"/><Relationship Id="rId2" Type="http://schemas.openxmlformats.org/officeDocument/2006/relationships/image" Target="../media/image76.png"/><Relationship Id="rId1" Type="http://schemas.openxmlformats.org/officeDocument/2006/relationships/slideLayout" Target="../slideLayouts/slideLayout35.xml"/><Relationship Id="rId6" Type="http://schemas.openxmlformats.org/officeDocument/2006/relationships/image" Target="../media/image77.png"/><Relationship Id="rId5" Type="http://schemas.openxmlformats.org/officeDocument/2006/relationships/image" Target="../media/image48.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4.xml"/><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683CD7-485A-D52B-E85A-220A97F4FAE4}"/>
              </a:ext>
            </a:extLst>
          </p:cNvPr>
          <p:cNvSpPr>
            <a:spLocks noGrp="1"/>
          </p:cNvSpPr>
          <p:nvPr>
            <p:ph type="title"/>
          </p:nvPr>
        </p:nvSpPr>
        <p:spPr>
          <a:xfrm>
            <a:off x="1449659" y="2065136"/>
            <a:ext cx="10084445" cy="1656858"/>
          </a:xfrm>
        </p:spPr>
        <p:txBody>
          <a:bodyPr/>
          <a:lstStyle/>
          <a:p>
            <a:r>
              <a:rPr lang="en-US" sz="3600" b="1" dirty="0"/>
              <a:t>Computational Environment to Model Stochastic Dynamic Decision Processes in Public-Private Partnerships for Infrastructure Maintenance</a:t>
            </a:r>
          </a:p>
        </p:txBody>
      </p:sp>
      <mc:AlternateContent xmlns:mc="http://schemas.openxmlformats.org/markup-compatibility/2006" xmlns:a14="http://schemas.microsoft.com/office/drawing/2010/main">
        <mc:Choice Requires="a14">
          <p:sp>
            <p:nvSpPr>
              <p:cNvPr id="3" name="Marcador de texto 2">
                <a:extLst>
                  <a:ext uri="{FF2B5EF4-FFF2-40B4-BE49-F238E27FC236}">
                    <a16:creationId xmlns:a16="http://schemas.microsoft.com/office/drawing/2014/main" id="{181361D4-AA82-09E4-5BA5-C39311BC549E}"/>
                  </a:ext>
                </a:extLst>
              </p:cNvPr>
              <p:cNvSpPr>
                <a:spLocks noGrp="1"/>
              </p:cNvSpPr>
              <p:nvPr>
                <p:ph type="body" sz="quarter" idx="10"/>
              </p:nvPr>
            </p:nvSpPr>
            <p:spPr>
              <a:xfrm>
                <a:off x="2170323" y="3952928"/>
                <a:ext cx="9363781" cy="1275895"/>
              </a:xfrm>
            </p:spPr>
            <p:txBody>
              <a:bodyPr/>
              <a:lstStyle/>
              <a:p>
                <a:r>
                  <a:rPr lang="es-CO" b="1" dirty="0"/>
                  <a:t>Juan José Beltrán Rui</a:t>
                </a:r>
                <a14:m>
                  <m:oMath xmlns:m="http://schemas.openxmlformats.org/officeDocument/2006/math">
                    <m:sSup>
                      <m:sSupPr>
                        <m:ctrlPr>
                          <a:rPr lang="es-CO" b="1" i="1">
                            <a:latin typeface="Cambria Math" panose="02040503050406030204" pitchFamily="18" charset="0"/>
                          </a:rPr>
                        </m:ctrlPr>
                      </m:sSupPr>
                      <m:e>
                        <m:r>
                          <m:rPr>
                            <m:sty m:val="p"/>
                          </m:rPr>
                          <a:rPr lang="es-CO">
                            <a:latin typeface="Cambria Math" panose="02040503050406030204" pitchFamily="18" charset="0"/>
                          </a:rPr>
                          <m:t>z</m:t>
                        </m:r>
                      </m:e>
                      <m:sup>
                        <m:r>
                          <a:rPr lang="es-CO" b="1" i="1">
                            <a:latin typeface="Cambria Math" panose="02040503050406030204" pitchFamily="18" charset="0"/>
                          </a:rPr>
                          <m:t>𝟏</m:t>
                        </m:r>
                      </m:sup>
                    </m:sSup>
                  </m:oMath>
                </a14:m>
                <a:r>
                  <a:rPr lang="es-CO" b="1" dirty="0"/>
                  <a:t>, Samuel Rodríguez </a:t>
                </a:r>
                <a:r>
                  <a:rPr lang="es-CO" b="1" dirty="0" err="1"/>
                  <a:t>Gonzále</a:t>
                </a:r>
                <a14:m>
                  <m:oMath xmlns:m="http://schemas.openxmlformats.org/officeDocument/2006/math">
                    <m:sSup>
                      <m:sSupPr>
                        <m:ctrlPr>
                          <a:rPr lang="es-CO" b="1" i="1">
                            <a:latin typeface="Cambria Math" panose="02040503050406030204" pitchFamily="18" charset="0"/>
                          </a:rPr>
                        </m:ctrlPr>
                      </m:sSupPr>
                      <m:e>
                        <m:r>
                          <m:rPr>
                            <m:sty m:val="p"/>
                          </m:rPr>
                          <a:rPr lang="es-CO" b="0" i="0" smtClean="0">
                            <a:latin typeface="Cambria Math" panose="02040503050406030204" pitchFamily="18" charset="0"/>
                          </a:rPr>
                          <m:t>z</m:t>
                        </m:r>
                      </m:e>
                      <m:sup>
                        <m:r>
                          <a:rPr lang="es-CO" b="1" i="1">
                            <a:latin typeface="Cambria Math" panose="02040503050406030204" pitchFamily="18" charset="0"/>
                          </a:rPr>
                          <m:t>𝟏</m:t>
                        </m:r>
                        <m:r>
                          <a:rPr lang="es-CO" b="1" i="1" smtClean="0">
                            <a:latin typeface="Cambria Math" panose="02040503050406030204" pitchFamily="18" charset="0"/>
                          </a:rPr>
                          <m:t>,</m:t>
                        </m:r>
                        <m:r>
                          <a:rPr lang="es-CO" b="1" i="1" smtClean="0">
                            <a:latin typeface="Cambria Math" panose="02040503050406030204" pitchFamily="18" charset="0"/>
                          </a:rPr>
                          <m:t>𝟐</m:t>
                        </m:r>
                      </m:sup>
                    </m:sSup>
                  </m:oMath>
                </a14:m>
                <a:r>
                  <a:rPr lang="es-CO" b="1" dirty="0"/>
                  <a:t>, Camilo Góme</a:t>
                </a:r>
                <a14:m>
                  <m:oMath xmlns:m="http://schemas.openxmlformats.org/officeDocument/2006/math">
                    <m:sSup>
                      <m:sSupPr>
                        <m:ctrlPr>
                          <a:rPr lang="es-CO" b="1" i="1">
                            <a:latin typeface="Cambria Math" panose="02040503050406030204" pitchFamily="18" charset="0"/>
                          </a:rPr>
                        </m:ctrlPr>
                      </m:sSupPr>
                      <m:e>
                        <m:r>
                          <m:rPr>
                            <m:sty m:val="p"/>
                          </m:rPr>
                          <a:rPr lang="es-CO">
                            <a:latin typeface="Cambria Math" panose="02040503050406030204" pitchFamily="18" charset="0"/>
                          </a:rPr>
                          <m:t>z</m:t>
                        </m:r>
                      </m:e>
                      <m:sup>
                        <m:r>
                          <a:rPr lang="es-CO" b="1" i="1">
                            <a:latin typeface="Cambria Math" panose="02040503050406030204" pitchFamily="18" charset="0"/>
                          </a:rPr>
                          <m:t>𝟏</m:t>
                        </m:r>
                      </m:sup>
                    </m:sSup>
                  </m:oMath>
                </a14:m>
                <a:r>
                  <a:rPr lang="es-CO" b="1" dirty="0"/>
                  <a:t> </a:t>
                </a:r>
                <a:endParaRPr lang="en-US" b="1" dirty="0"/>
              </a:p>
            </p:txBody>
          </p:sp>
        </mc:Choice>
        <mc:Fallback xmlns="">
          <p:sp>
            <p:nvSpPr>
              <p:cNvPr id="3" name="Marcador de texto 2">
                <a:extLst>
                  <a:ext uri="{FF2B5EF4-FFF2-40B4-BE49-F238E27FC236}">
                    <a16:creationId xmlns:a16="http://schemas.microsoft.com/office/drawing/2014/main" id="{181361D4-AA82-09E4-5BA5-C39311BC549E}"/>
                  </a:ext>
                </a:extLst>
              </p:cNvPr>
              <p:cNvSpPr>
                <a:spLocks noGrp="1" noRot="1" noChangeAspect="1" noMove="1" noResize="1" noEditPoints="1" noAdjustHandles="1" noChangeArrowheads="1" noChangeShapeType="1" noTextEdit="1"/>
              </p:cNvSpPr>
              <p:nvPr>
                <p:ph type="body" sz="quarter" idx="10"/>
              </p:nvPr>
            </p:nvSpPr>
            <p:spPr>
              <a:xfrm>
                <a:off x="2170323" y="3952928"/>
                <a:ext cx="9363781" cy="1275895"/>
              </a:xfrm>
              <a:blipFill>
                <a:blip r:embed="rId3"/>
                <a:stretch>
                  <a:fillRect t="-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D98C1DD-3860-3368-9C1F-A51D5F710216}"/>
                  </a:ext>
                </a:extLst>
              </p:cNvPr>
              <p:cNvSpPr txBox="1"/>
              <p:nvPr/>
            </p:nvSpPr>
            <p:spPr bwMode="auto">
              <a:xfrm>
                <a:off x="7116896" y="4580785"/>
                <a:ext cx="6103344" cy="669992"/>
              </a:xfrm>
              <a:prstGeom prst="rect">
                <a:avLst/>
              </a:prstGeom>
              <a:noFill/>
              <a:ln w="9525">
                <a:noFill/>
                <a:miter lim="800000"/>
                <a:headEnd/>
                <a:tailEnd/>
              </a:ln>
            </p:spPr>
            <p:txBody>
              <a:bodyPr wrap="square">
                <a:spAutoFit/>
              </a:bodyPr>
              <a:lstStyle/>
              <a:p>
                <a14:m>
                  <m:oMath xmlns:m="http://schemas.openxmlformats.org/officeDocument/2006/math">
                    <m:sSup>
                      <m:sSupPr>
                        <m:ctrlPr>
                          <a:rPr lang="es-CO" sz="1800" b="0" i="1" dirty="0" smtClean="0">
                            <a:latin typeface="Cambria Math" panose="02040503050406030204" pitchFamily="18" charset="0"/>
                            <a:ea typeface="Cambria" panose="02040503050406030204" pitchFamily="18" charset="0"/>
                          </a:rPr>
                        </m:ctrlPr>
                      </m:sSupPr>
                      <m:e>
                        <m:r>
                          <a:rPr lang="es-CO" sz="1800" b="0" i="0" dirty="0" smtClean="0">
                            <a:solidFill>
                              <a:schemeClr val="bg1"/>
                            </a:solidFill>
                            <a:latin typeface="Cambria Math" panose="02040503050406030204" pitchFamily="18" charset="0"/>
                            <a:ea typeface="Cambria" panose="02040503050406030204" pitchFamily="18" charset="0"/>
                          </a:rPr>
                          <m:t>.</m:t>
                        </m:r>
                      </m:e>
                      <m:sup>
                        <m:r>
                          <a:rPr lang="es-CO" sz="1800" b="0" i="0" dirty="0" smtClean="0">
                            <a:solidFill>
                              <a:schemeClr val="tx1"/>
                            </a:solidFill>
                            <a:latin typeface="Cambria Math" panose="02040503050406030204" pitchFamily="18" charset="0"/>
                            <a:ea typeface="Cambria" panose="02040503050406030204" pitchFamily="18" charset="0"/>
                          </a:rPr>
                          <m:t>1</m:t>
                        </m:r>
                      </m:sup>
                    </m:sSup>
                  </m:oMath>
                </a14:m>
                <a:r>
                  <a:rPr lang="en-US" sz="1800" i="0" dirty="0">
                    <a:ea typeface="Cambria" panose="02040503050406030204" pitchFamily="18" charset="0"/>
                  </a:rPr>
                  <a:t>Universidad de los Andes, Bogot</a:t>
                </a:r>
                <a:r>
                  <a:rPr lang="es-CO" sz="1800" i="0" dirty="0">
                    <a:ea typeface="Cambria" panose="02040503050406030204" pitchFamily="18" charset="0"/>
                  </a:rPr>
                  <a:t>á, Colombia</a:t>
                </a:r>
                <a:endParaRPr lang="es-CO" sz="1800" i="1" dirty="0">
                  <a:latin typeface="Cambria Math" panose="02040503050406030204" pitchFamily="18" charset="0"/>
                  <a:ea typeface="Cambria" panose="02040503050406030204" pitchFamily="18" charset="0"/>
                </a:endParaRPr>
              </a:p>
              <a:p>
                <a14:m>
                  <m:oMath xmlns:m="http://schemas.openxmlformats.org/officeDocument/2006/math">
                    <m:sSup>
                      <m:sSupPr>
                        <m:ctrlPr>
                          <a:rPr lang="es-CO" sz="1800" i="1" dirty="0" smtClean="0">
                            <a:latin typeface="Cambria Math" panose="02040503050406030204" pitchFamily="18" charset="0"/>
                            <a:ea typeface="Cambria" panose="02040503050406030204" pitchFamily="18" charset="0"/>
                          </a:rPr>
                        </m:ctrlPr>
                      </m:sSupPr>
                      <m:e>
                        <m:r>
                          <a:rPr lang="es-CO" sz="1800" dirty="0">
                            <a:solidFill>
                              <a:schemeClr val="bg1"/>
                            </a:solidFill>
                            <a:latin typeface="Cambria Math" panose="02040503050406030204" pitchFamily="18" charset="0"/>
                            <a:ea typeface="Cambria" panose="02040503050406030204" pitchFamily="18" charset="0"/>
                          </a:rPr>
                          <m:t>.</m:t>
                        </m:r>
                      </m:e>
                      <m:sup>
                        <m:r>
                          <a:rPr lang="es-CO" sz="1800" b="0" i="0" dirty="0" smtClean="0">
                            <a:solidFill>
                              <a:schemeClr val="tx1"/>
                            </a:solidFill>
                            <a:latin typeface="Cambria Math" panose="02040503050406030204" pitchFamily="18" charset="0"/>
                            <a:ea typeface="Cambria" panose="02040503050406030204" pitchFamily="18" charset="0"/>
                          </a:rPr>
                          <m:t>2</m:t>
                        </m:r>
                      </m:sup>
                    </m:sSup>
                  </m:oMath>
                </a14:m>
                <a:r>
                  <a:rPr lang="en-US" sz="1800" i="0" dirty="0">
                    <a:ea typeface="Cambria" panose="02040503050406030204" pitchFamily="18" charset="0"/>
                  </a:rPr>
                  <a:t>University of Oklahoma, Norman, OK, US</a:t>
                </a:r>
                <a:endParaRPr lang="en-US" sz="1800" dirty="0">
                  <a:ea typeface="Cambria" panose="02040503050406030204" pitchFamily="18" charset="0"/>
                </a:endParaRPr>
              </a:p>
            </p:txBody>
          </p:sp>
        </mc:Choice>
        <mc:Fallback xmlns="">
          <p:sp>
            <p:nvSpPr>
              <p:cNvPr id="5" name="TextBox 4">
                <a:extLst>
                  <a:ext uri="{FF2B5EF4-FFF2-40B4-BE49-F238E27FC236}">
                    <a16:creationId xmlns:a16="http://schemas.microsoft.com/office/drawing/2014/main" id="{5D98C1DD-3860-3368-9C1F-A51D5F710216}"/>
                  </a:ext>
                </a:extLst>
              </p:cNvPr>
              <p:cNvSpPr txBox="1">
                <a:spLocks noRot="1" noChangeAspect="1" noMove="1" noResize="1" noEditPoints="1" noAdjustHandles="1" noChangeArrowheads="1" noChangeShapeType="1" noTextEdit="1"/>
              </p:cNvSpPr>
              <p:nvPr/>
            </p:nvSpPr>
            <p:spPr bwMode="auto">
              <a:xfrm>
                <a:off x="7116896" y="4580785"/>
                <a:ext cx="6103344" cy="669992"/>
              </a:xfrm>
              <a:prstGeom prst="rect">
                <a:avLst/>
              </a:prstGeom>
              <a:blipFill>
                <a:blip r:embed="rId4"/>
                <a:stretch>
                  <a:fillRect t="-4545" b="-10000"/>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215249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7DC86D1B-359D-48C6-4C87-DB8C96E81896}"/>
              </a:ext>
            </a:extLst>
          </p:cNvPr>
          <p:cNvSpPr>
            <a:spLocks noGrp="1"/>
          </p:cNvSpPr>
          <p:nvPr>
            <p:ph type="title"/>
          </p:nvPr>
        </p:nvSpPr>
        <p:spPr>
          <a:xfrm>
            <a:off x="495514" y="166786"/>
            <a:ext cx="6864291" cy="501805"/>
          </a:xfrm>
        </p:spPr>
        <p:txBody>
          <a:bodyPr/>
          <a:lstStyle/>
          <a:p>
            <a:r>
              <a:rPr lang="es-CO" sz="2800" b="1" dirty="0" err="1"/>
              <a:t>Proposal</a:t>
            </a:r>
            <a:r>
              <a:rPr lang="es-CO" sz="2800" b="1" dirty="0"/>
              <a:t>: </a:t>
            </a:r>
            <a:r>
              <a:rPr lang="es-CO" sz="2800" b="1" dirty="0" err="1"/>
              <a:t>model</a:t>
            </a:r>
            <a:r>
              <a:rPr lang="es-CO" sz="2800" b="1" dirty="0"/>
              <a:t> </a:t>
            </a:r>
            <a:r>
              <a:rPr lang="es-CO" sz="2800" b="1" dirty="0" err="1"/>
              <a:t>PPPs</a:t>
            </a:r>
            <a:r>
              <a:rPr lang="es-CO" sz="2800" b="1" dirty="0"/>
              <a:t> </a:t>
            </a:r>
            <a:r>
              <a:rPr lang="es-CO" sz="2800" b="1" dirty="0" err="1"/>
              <a:t>via</a:t>
            </a:r>
            <a:r>
              <a:rPr lang="es-CO" sz="2800" b="1" dirty="0"/>
              <a:t> RL </a:t>
            </a:r>
            <a:r>
              <a:rPr lang="es-CO" sz="2800" b="1" dirty="0" err="1"/>
              <a:t>environment</a:t>
            </a:r>
            <a:endParaRPr lang="en-US" sz="2800" b="1" dirty="0"/>
          </a:p>
        </p:txBody>
      </p:sp>
      <p:sp>
        <p:nvSpPr>
          <p:cNvPr id="4" name="Marcador de número de diapositiva 3">
            <a:extLst>
              <a:ext uri="{FF2B5EF4-FFF2-40B4-BE49-F238E27FC236}">
                <a16:creationId xmlns:a16="http://schemas.microsoft.com/office/drawing/2014/main" id="{8CE3230A-A7C0-80ED-91C4-049AE61E4346}"/>
              </a:ext>
            </a:extLst>
          </p:cNvPr>
          <p:cNvSpPr>
            <a:spLocks noGrp="1"/>
          </p:cNvSpPr>
          <p:nvPr>
            <p:ph type="sldNum" sz="quarter" idx="12"/>
          </p:nvPr>
        </p:nvSpPr>
        <p:spPr/>
        <p:txBody>
          <a:bodyPr/>
          <a:lstStyle/>
          <a:p>
            <a:pPr>
              <a:defRPr/>
            </a:pPr>
            <a:fld id="{577892B8-B69F-4DDB-8EEB-C4A5EA3189C7}" type="slidenum">
              <a:rPr lang="es-ES" smtClean="0">
                <a:solidFill>
                  <a:prstClr val="black"/>
                </a:solidFill>
              </a:rPr>
              <a:pPr>
                <a:defRPr/>
              </a:pPr>
              <a:t>10</a:t>
            </a:fld>
            <a:endParaRPr lang="es-ES" dirty="0">
              <a:solidFill>
                <a:prstClr val="black"/>
              </a:solidFill>
            </a:endParaRPr>
          </a:p>
        </p:txBody>
      </p:sp>
      <mc:AlternateContent xmlns:mc="http://schemas.openxmlformats.org/markup-compatibility/2006" xmlns:a14="http://schemas.microsoft.com/office/drawing/2010/main">
        <mc:Choice Requires="a14">
          <p:sp>
            <p:nvSpPr>
              <p:cNvPr id="5" name="Marcador de texto 4">
                <a:extLst>
                  <a:ext uri="{FF2B5EF4-FFF2-40B4-BE49-F238E27FC236}">
                    <a16:creationId xmlns:a16="http://schemas.microsoft.com/office/drawing/2014/main" id="{B2517CB5-D674-4B4C-122C-25EF0468C92E}"/>
                  </a:ext>
                </a:extLst>
              </p:cNvPr>
              <p:cNvSpPr txBox="1">
                <a:spLocks/>
              </p:cNvSpPr>
              <p:nvPr/>
            </p:nvSpPr>
            <p:spPr>
              <a:xfrm>
                <a:off x="821473" y="1569136"/>
                <a:ext cx="10549053" cy="4454473"/>
              </a:xfrm>
              <a:prstGeom prst="rect">
                <a:avLst/>
              </a:prstGeom>
            </p:spPr>
            <p:txBody>
              <a:bodyPr/>
              <a:lstStyle>
                <a:lvl1pPr marL="0" indent="0" algn="l" rtl="0" eaLnBrk="1" fontAlgn="base" hangingPunct="1">
                  <a:spcBef>
                    <a:spcPct val="20000"/>
                  </a:spcBef>
                  <a:spcAft>
                    <a:spcPct val="0"/>
                  </a:spcAft>
                  <a:buFont typeface="Arial" charset="0"/>
                  <a:buNone/>
                  <a:defRPr sz="2800" kern="1200">
                    <a:solidFill>
                      <a:schemeClr val="tx1"/>
                    </a:solidFill>
                    <a:latin typeface="+mn-lt"/>
                    <a:ea typeface="+mn-ea"/>
                    <a:cs typeface="+mn-cs"/>
                  </a:defRPr>
                </a:lvl1pPr>
                <a:lvl2pPr marL="742913" indent="-285737"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2942" indent="-228589" algn="l" rtl="0" eaLnBrk="1" fontAlgn="base" hangingPunct="1">
                  <a:spcBef>
                    <a:spcPct val="20000"/>
                  </a:spcBef>
                  <a:spcAft>
                    <a:spcPct val="0"/>
                  </a:spcAft>
                  <a:buFont typeface="Calibri Light" panose="020F0302020204030204" pitchFamily="34" charset="0"/>
                  <a:buChar char="-"/>
                  <a:defRPr sz="2400" kern="1200">
                    <a:solidFill>
                      <a:schemeClr val="tx1"/>
                    </a:solidFill>
                    <a:latin typeface="+mn-lt"/>
                    <a:ea typeface="+mn-ea"/>
                    <a:cs typeface="+mn-cs"/>
                  </a:defRPr>
                </a:lvl3pPr>
                <a:lvl4pPr marL="1600120" indent="-228589" algn="l" rtl="0" eaLnBrk="1" fontAlgn="base" hangingPunct="1">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298" indent="-228589"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t>Four main elements while modeling the problem as an environment:</a:t>
                </a:r>
              </a:p>
              <a:p>
                <a:pPr marL="1200113" lvl="1" indent="-457200"/>
                <a:r>
                  <a:rPr lang="en-US" dirty="0"/>
                  <a:t>A policy</a:t>
                </a:r>
              </a:p>
              <a:p>
                <a:pPr marL="1200113" lvl="1" indent="-457200"/>
                <a:r>
                  <a:rPr lang="en-US" dirty="0"/>
                  <a:t>Reward Signal</a:t>
                </a:r>
              </a:p>
              <a:p>
                <a:pPr marL="1200113" lvl="1" indent="-457200"/>
                <a:r>
                  <a:rPr lang="en-US" dirty="0"/>
                  <a:t>Value Function</a:t>
                </a:r>
              </a:p>
              <a:p>
                <a:pPr marL="1200113" lvl="1" indent="-457200"/>
                <a:r>
                  <a:rPr lang="en-US" dirty="0"/>
                  <a:t>Model of the environment </a:t>
                </a:r>
                <a:r>
                  <a:rPr lang="en-US" b="1" dirty="0"/>
                  <a:t>(*)</a:t>
                </a:r>
              </a:p>
              <a:p>
                <a:pPr lvl="1" indent="0">
                  <a:buNone/>
                </a:pPr>
                <a:endParaRPr lang="en-US" b="1" dirty="0"/>
              </a:p>
              <a:p>
                <a:pPr lvl="1" indent="0">
                  <a:lnSpc>
                    <a:spcPct val="150000"/>
                  </a:lnSpc>
                  <a:buNone/>
                </a:pPr>
                <a:r>
                  <a:rPr lang="en-US" sz="2800" b="1" dirty="0"/>
                  <a:t>Temporal Difference algorithm: Q-Learning</a:t>
                </a:r>
              </a:p>
              <a:p>
                <a:pPr lvl="1" indent="0">
                  <a:lnSpc>
                    <a:spcPct val="150000"/>
                  </a:lnSpc>
                  <a:buNone/>
                </a:pP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𝑄</m:t>
                      </m:r>
                      <m:d>
                        <m:dPr>
                          <m:ctrlPr>
                            <a:rPr lang="es-CO" i="1" smtClean="0">
                              <a:latin typeface="Cambria Math" panose="02040503050406030204" pitchFamily="18" charset="0"/>
                            </a:rPr>
                          </m:ctrlPr>
                        </m:dPr>
                        <m:e>
                          <m:sSub>
                            <m:sSubPr>
                              <m:ctrlPr>
                                <a:rPr lang="es-CO" i="1" smtClean="0">
                                  <a:latin typeface="Cambria Math" panose="02040503050406030204" pitchFamily="18" charset="0"/>
                                </a:rPr>
                              </m:ctrlPr>
                            </m:sSubPr>
                            <m:e>
                              <m:r>
                                <a:rPr lang="es-CO" b="0" i="1" smtClean="0">
                                  <a:latin typeface="Cambria Math" panose="02040503050406030204" pitchFamily="18" charset="0"/>
                                </a:rPr>
                                <m:t>𝑆</m:t>
                              </m:r>
                            </m:e>
                            <m:sub>
                              <m:r>
                                <a:rPr lang="es-CO" b="0" i="1" smtClean="0">
                                  <a:latin typeface="Cambria Math" panose="02040503050406030204" pitchFamily="18" charset="0"/>
                                </a:rPr>
                                <m:t>𝑡</m:t>
                              </m:r>
                            </m:sub>
                          </m:sSub>
                          <m:r>
                            <a:rPr lang="es-CO" b="0" i="1" smtClean="0">
                              <a:latin typeface="Cambria Math" panose="02040503050406030204" pitchFamily="18" charset="0"/>
                            </a:rPr>
                            <m:t>, </m:t>
                          </m:r>
                          <m:sSub>
                            <m:sSubPr>
                              <m:ctrlPr>
                                <a:rPr lang="es-CO" i="1" smtClean="0">
                                  <a:latin typeface="Cambria Math" panose="02040503050406030204" pitchFamily="18" charset="0"/>
                                </a:rPr>
                              </m:ctrlPr>
                            </m:sSubPr>
                            <m:e>
                              <m:r>
                                <a:rPr lang="es-CO" b="0" i="1" smtClean="0">
                                  <a:latin typeface="Cambria Math" panose="02040503050406030204" pitchFamily="18" charset="0"/>
                                </a:rPr>
                                <m:t>𝐴</m:t>
                              </m:r>
                            </m:e>
                            <m:sub>
                              <m:r>
                                <a:rPr lang="es-CO" b="0" i="1" smtClean="0">
                                  <a:latin typeface="Cambria Math" panose="02040503050406030204" pitchFamily="18" charset="0"/>
                                </a:rPr>
                                <m:t>𝑡</m:t>
                              </m:r>
                            </m:sub>
                          </m:sSub>
                        </m:e>
                      </m:d>
                      <m:r>
                        <a:rPr lang="es-CO" b="0" i="1" smtClean="0">
                          <a:latin typeface="Cambria Math" panose="02040503050406030204" pitchFamily="18" charset="0"/>
                        </a:rPr>
                        <m:t>←</m:t>
                      </m:r>
                      <m:r>
                        <a:rPr lang="es-CO" b="0" i="1" smtClean="0">
                          <a:solidFill>
                            <a:srgbClr val="00B050"/>
                          </a:solidFill>
                          <a:latin typeface="Cambria Math" panose="02040503050406030204" pitchFamily="18" charset="0"/>
                        </a:rPr>
                        <m:t>𝑄</m:t>
                      </m:r>
                      <m:d>
                        <m:dPr>
                          <m:ctrlPr>
                            <a:rPr lang="es-CO" i="1" smtClean="0">
                              <a:solidFill>
                                <a:srgbClr val="00B050"/>
                              </a:solidFill>
                              <a:latin typeface="Cambria Math" panose="02040503050406030204" pitchFamily="18" charset="0"/>
                            </a:rPr>
                          </m:ctrlPr>
                        </m:dPr>
                        <m:e>
                          <m:sSub>
                            <m:sSubPr>
                              <m:ctrlPr>
                                <a:rPr lang="es-CO" i="1" smtClean="0">
                                  <a:solidFill>
                                    <a:srgbClr val="00B050"/>
                                  </a:solidFill>
                                  <a:latin typeface="Cambria Math" panose="02040503050406030204" pitchFamily="18" charset="0"/>
                                </a:rPr>
                              </m:ctrlPr>
                            </m:sSubPr>
                            <m:e>
                              <m:r>
                                <a:rPr lang="es-CO" b="0" i="1" smtClean="0">
                                  <a:solidFill>
                                    <a:srgbClr val="00B050"/>
                                  </a:solidFill>
                                  <a:latin typeface="Cambria Math" panose="02040503050406030204" pitchFamily="18" charset="0"/>
                                </a:rPr>
                                <m:t>𝑆</m:t>
                              </m:r>
                            </m:e>
                            <m:sub>
                              <m:r>
                                <a:rPr lang="es-CO" b="0" i="1" smtClean="0">
                                  <a:solidFill>
                                    <a:srgbClr val="00B050"/>
                                  </a:solidFill>
                                  <a:latin typeface="Cambria Math" panose="02040503050406030204" pitchFamily="18" charset="0"/>
                                </a:rPr>
                                <m:t>𝑡</m:t>
                              </m:r>
                            </m:sub>
                          </m:sSub>
                          <m:r>
                            <a:rPr lang="es-CO" b="0" i="1" smtClean="0">
                              <a:solidFill>
                                <a:srgbClr val="00B050"/>
                              </a:solidFill>
                              <a:latin typeface="Cambria Math" panose="02040503050406030204" pitchFamily="18" charset="0"/>
                            </a:rPr>
                            <m:t>, </m:t>
                          </m:r>
                          <m:sSub>
                            <m:sSubPr>
                              <m:ctrlPr>
                                <a:rPr lang="es-CO" i="1" smtClean="0">
                                  <a:solidFill>
                                    <a:srgbClr val="00B050"/>
                                  </a:solidFill>
                                  <a:latin typeface="Cambria Math" panose="02040503050406030204" pitchFamily="18" charset="0"/>
                                </a:rPr>
                              </m:ctrlPr>
                            </m:sSubPr>
                            <m:e>
                              <m:r>
                                <a:rPr lang="es-CO" b="0" i="1" smtClean="0">
                                  <a:solidFill>
                                    <a:srgbClr val="00B050"/>
                                  </a:solidFill>
                                  <a:latin typeface="Cambria Math" panose="02040503050406030204" pitchFamily="18" charset="0"/>
                                </a:rPr>
                                <m:t>𝐴</m:t>
                              </m:r>
                            </m:e>
                            <m:sub>
                              <m:r>
                                <a:rPr lang="es-CO" b="0" i="1" smtClean="0">
                                  <a:solidFill>
                                    <a:srgbClr val="00B050"/>
                                  </a:solidFill>
                                  <a:latin typeface="Cambria Math" panose="02040503050406030204" pitchFamily="18" charset="0"/>
                                </a:rPr>
                                <m:t>𝑡</m:t>
                              </m:r>
                            </m:sub>
                          </m:sSub>
                        </m:e>
                      </m:d>
                      <m:r>
                        <a:rPr lang="es-CO" b="0" i="1" smtClean="0">
                          <a:latin typeface="Cambria Math" panose="02040503050406030204" pitchFamily="18" charset="0"/>
                        </a:rPr>
                        <m:t>+</m:t>
                      </m:r>
                      <m:r>
                        <a:rPr lang="es-CO" b="0" i="1" smtClean="0">
                          <a:solidFill>
                            <a:schemeClr val="accent3">
                              <a:lumMod val="50000"/>
                            </a:schemeClr>
                          </a:solidFill>
                          <a:latin typeface="Cambria Math" panose="02040503050406030204" pitchFamily="18" charset="0"/>
                        </a:rPr>
                        <m:t>𝛼</m:t>
                      </m:r>
                      <m:r>
                        <a:rPr lang="es-CO" b="0" i="1" smtClean="0">
                          <a:latin typeface="Cambria Math" panose="02040503050406030204" pitchFamily="18" charset="0"/>
                        </a:rPr>
                        <m:t>[</m:t>
                      </m:r>
                      <m:sSub>
                        <m:sSubPr>
                          <m:ctrlPr>
                            <a:rPr lang="es-CO" i="1" smtClean="0">
                              <a:solidFill>
                                <a:srgbClr val="BF8700"/>
                              </a:solidFill>
                              <a:latin typeface="Cambria Math" panose="02040503050406030204" pitchFamily="18" charset="0"/>
                            </a:rPr>
                          </m:ctrlPr>
                        </m:sSubPr>
                        <m:e>
                          <m:r>
                            <a:rPr lang="es-CO" b="0" i="1" smtClean="0">
                              <a:solidFill>
                                <a:srgbClr val="BF8700"/>
                              </a:solidFill>
                              <a:latin typeface="Cambria Math" panose="02040503050406030204" pitchFamily="18" charset="0"/>
                            </a:rPr>
                            <m:t>𝑅</m:t>
                          </m:r>
                        </m:e>
                        <m:sub>
                          <m:r>
                            <a:rPr lang="es-CO" b="0" i="1" smtClean="0">
                              <a:solidFill>
                                <a:srgbClr val="BF8700"/>
                              </a:solidFill>
                              <a:latin typeface="Cambria Math" panose="02040503050406030204" pitchFamily="18" charset="0"/>
                            </a:rPr>
                            <m:t>𝑡</m:t>
                          </m:r>
                          <m:r>
                            <a:rPr lang="es-CO" b="0" i="1" smtClean="0">
                              <a:solidFill>
                                <a:srgbClr val="BF8700"/>
                              </a:solidFill>
                              <a:latin typeface="Cambria Math" panose="02040503050406030204" pitchFamily="18" charset="0"/>
                            </a:rPr>
                            <m:t>+1</m:t>
                          </m:r>
                        </m:sub>
                      </m:sSub>
                      <m:r>
                        <a:rPr lang="es-CO" b="0" i="1" smtClean="0">
                          <a:latin typeface="Cambria Math" panose="02040503050406030204" pitchFamily="18" charset="0"/>
                        </a:rPr>
                        <m:t>+</m:t>
                      </m:r>
                      <m:r>
                        <a:rPr lang="es-CO" b="0" i="1" smtClean="0">
                          <a:solidFill>
                            <a:srgbClr val="C00000"/>
                          </a:solidFill>
                          <a:latin typeface="Cambria Math" panose="02040503050406030204" pitchFamily="18" charset="0"/>
                        </a:rPr>
                        <m:t>𝛾</m:t>
                      </m:r>
                      <m:r>
                        <a:rPr lang="es-CO" b="0" i="1" smtClean="0">
                          <a:solidFill>
                            <a:srgbClr val="C00000"/>
                          </a:solidFill>
                          <a:latin typeface="Cambria Math" panose="02040503050406030204" pitchFamily="18" charset="0"/>
                        </a:rPr>
                        <m:t> </m:t>
                      </m:r>
                      <m:r>
                        <a:rPr lang="es-CO" b="0" i="1" smtClean="0">
                          <a:solidFill>
                            <a:srgbClr val="C00000"/>
                          </a:solidFill>
                          <a:latin typeface="Cambria Math" panose="02040503050406030204" pitchFamily="18" charset="0"/>
                        </a:rPr>
                        <m:t>𝑚𝑎</m:t>
                      </m:r>
                      <m:sSub>
                        <m:sSubPr>
                          <m:ctrlPr>
                            <a:rPr lang="es-CO" i="1" smtClean="0">
                              <a:solidFill>
                                <a:srgbClr val="C00000"/>
                              </a:solidFill>
                              <a:latin typeface="Cambria Math" panose="02040503050406030204" pitchFamily="18" charset="0"/>
                            </a:rPr>
                          </m:ctrlPr>
                        </m:sSubPr>
                        <m:e>
                          <m:r>
                            <a:rPr lang="es-CO" b="0" i="1" smtClean="0">
                              <a:solidFill>
                                <a:srgbClr val="C00000"/>
                              </a:solidFill>
                              <a:latin typeface="Cambria Math" panose="02040503050406030204" pitchFamily="18" charset="0"/>
                            </a:rPr>
                            <m:t>𝑥</m:t>
                          </m:r>
                        </m:e>
                        <m:sub>
                          <m:r>
                            <a:rPr lang="es-CO" b="0" i="1" smtClean="0">
                              <a:solidFill>
                                <a:srgbClr val="C00000"/>
                              </a:solidFill>
                              <a:latin typeface="Cambria Math" panose="02040503050406030204" pitchFamily="18" charset="0"/>
                            </a:rPr>
                            <m:t>𝑎</m:t>
                          </m:r>
                        </m:sub>
                      </m:sSub>
                      <m:r>
                        <a:rPr lang="es-CO" b="0" i="1" smtClean="0">
                          <a:solidFill>
                            <a:srgbClr val="C00000"/>
                          </a:solidFill>
                          <a:latin typeface="Cambria Math" panose="02040503050406030204" pitchFamily="18" charset="0"/>
                        </a:rPr>
                        <m:t>𝑄</m:t>
                      </m:r>
                      <m:d>
                        <m:dPr>
                          <m:ctrlPr>
                            <a:rPr lang="es-CO" i="1" smtClean="0">
                              <a:solidFill>
                                <a:srgbClr val="C00000"/>
                              </a:solidFill>
                              <a:latin typeface="Cambria Math" panose="02040503050406030204" pitchFamily="18" charset="0"/>
                            </a:rPr>
                          </m:ctrlPr>
                        </m:dPr>
                        <m:e>
                          <m:sSub>
                            <m:sSubPr>
                              <m:ctrlPr>
                                <a:rPr lang="es-CO" i="1" smtClean="0">
                                  <a:solidFill>
                                    <a:srgbClr val="C00000"/>
                                  </a:solidFill>
                                  <a:latin typeface="Cambria Math" panose="02040503050406030204" pitchFamily="18" charset="0"/>
                                </a:rPr>
                              </m:ctrlPr>
                            </m:sSubPr>
                            <m:e>
                              <m:r>
                                <a:rPr lang="es-CO" b="0" i="1" smtClean="0">
                                  <a:solidFill>
                                    <a:srgbClr val="C00000"/>
                                  </a:solidFill>
                                  <a:latin typeface="Cambria Math" panose="02040503050406030204" pitchFamily="18" charset="0"/>
                                </a:rPr>
                                <m:t>𝑆</m:t>
                              </m:r>
                            </m:e>
                            <m:sub>
                              <m:r>
                                <a:rPr lang="es-CO" b="0" i="1" smtClean="0">
                                  <a:solidFill>
                                    <a:srgbClr val="C00000"/>
                                  </a:solidFill>
                                  <a:latin typeface="Cambria Math" panose="02040503050406030204" pitchFamily="18" charset="0"/>
                                </a:rPr>
                                <m:t>𝑡</m:t>
                              </m:r>
                              <m:r>
                                <a:rPr lang="es-CO" b="0" i="1" smtClean="0">
                                  <a:solidFill>
                                    <a:srgbClr val="C00000"/>
                                  </a:solidFill>
                                  <a:latin typeface="Cambria Math" panose="02040503050406030204" pitchFamily="18" charset="0"/>
                                </a:rPr>
                                <m:t>+1</m:t>
                              </m:r>
                            </m:sub>
                          </m:sSub>
                          <m:r>
                            <a:rPr lang="es-CO" b="0" i="1" smtClean="0">
                              <a:solidFill>
                                <a:srgbClr val="C00000"/>
                              </a:solidFill>
                              <a:latin typeface="Cambria Math" panose="02040503050406030204" pitchFamily="18" charset="0"/>
                            </a:rPr>
                            <m:t>, </m:t>
                          </m:r>
                          <m:r>
                            <a:rPr lang="es-CO" b="0" i="1" smtClean="0">
                              <a:solidFill>
                                <a:srgbClr val="C00000"/>
                              </a:solidFill>
                              <a:latin typeface="Cambria Math" panose="02040503050406030204" pitchFamily="18" charset="0"/>
                            </a:rPr>
                            <m:t>𝑎</m:t>
                          </m:r>
                        </m:e>
                      </m:d>
                      <m:r>
                        <a:rPr lang="es-CO" b="0" i="1" smtClean="0">
                          <a:solidFill>
                            <a:srgbClr val="C00000"/>
                          </a:solidFill>
                          <a:latin typeface="Cambria Math" panose="02040503050406030204" pitchFamily="18" charset="0"/>
                        </a:rPr>
                        <m:t>−</m:t>
                      </m:r>
                      <m:r>
                        <a:rPr lang="es-CO" b="0" i="1" smtClean="0">
                          <a:solidFill>
                            <a:srgbClr val="C00000"/>
                          </a:solidFill>
                          <a:latin typeface="Cambria Math" panose="02040503050406030204" pitchFamily="18" charset="0"/>
                        </a:rPr>
                        <m:t>𝑄</m:t>
                      </m:r>
                      <m:r>
                        <a:rPr lang="es-CO" b="0" i="1" smtClean="0">
                          <a:solidFill>
                            <a:srgbClr val="C00000"/>
                          </a:solidFill>
                          <a:latin typeface="Cambria Math" panose="02040503050406030204" pitchFamily="18" charset="0"/>
                        </a:rPr>
                        <m:t>(</m:t>
                      </m:r>
                      <m:sSub>
                        <m:sSubPr>
                          <m:ctrlPr>
                            <a:rPr lang="es-CO" i="1" smtClean="0">
                              <a:solidFill>
                                <a:srgbClr val="C00000"/>
                              </a:solidFill>
                              <a:latin typeface="Cambria Math" panose="02040503050406030204" pitchFamily="18" charset="0"/>
                            </a:rPr>
                          </m:ctrlPr>
                        </m:sSubPr>
                        <m:e>
                          <m:r>
                            <a:rPr lang="es-CO" b="0" i="1" smtClean="0">
                              <a:solidFill>
                                <a:srgbClr val="C00000"/>
                              </a:solidFill>
                              <a:latin typeface="Cambria Math" panose="02040503050406030204" pitchFamily="18" charset="0"/>
                            </a:rPr>
                            <m:t>𝑆</m:t>
                          </m:r>
                        </m:e>
                        <m:sub>
                          <m:r>
                            <a:rPr lang="es-CO" b="0" i="1" smtClean="0">
                              <a:solidFill>
                                <a:srgbClr val="C00000"/>
                              </a:solidFill>
                              <a:latin typeface="Cambria Math" panose="02040503050406030204" pitchFamily="18" charset="0"/>
                            </a:rPr>
                            <m:t>𝑡</m:t>
                          </m:r>
                        </m:sub>
                      </m:sSub>
                      <m:r>
                        <a:rPr lang="es-CO" b="0" i="1" smtClean="0">
                          <a:solidFill>
                            <a:srgbClr val="C00000"/>
                          </a:solidFill>
                          <a:latin typeface="Cambria Math" panose="02040503050406030204" pitchFamily="18" charset="0"/>
                        </a:rPr>
                        <m:t>,</m:t>
                      </m:r>
                      <m:sSub>
                        <m:sSubPr>
                          <m:ctrlPr>
                            <a:rPr lang="es-CO" i="1" smtClean="0">
                              <a:solidFill>
                                <a:srgbClr val="C00000"/>
                              </a:solidFill>
                              <a:latin typeface="Cambria Math" panose="02040503050406030204" pitchFamily="18" charset="0"/>
                            </a:rPr>
                          </m:ctrlPr>
                        </m:sSubPr>
                        <m:e>
                          <m:r>
                            <a:rPr lang="es-CO" b="0" i="1" smtClean="0">
                              <a:solidFill>
                                <a:srgbClr val="C00000"/>
                              </a:solidFill>
                              <a:latin typeface="Cambria Math" panose="02040503050406030204" pitchFamily="18" charset="0"/>
                            </a:rPr>
                            <m:t>𝐴</m:t>
                          </m:r>
                        </m:e>
                        <m:sub>
                          <m:r>
                            <a:rPr lang="es-CO" b="0" i="1" smtClean="0">
                              <a:solidFill>
                                <a:srgbClr val="C00000"/>
                              </a:solidFill>
                              <a:latin typeface="Cambria Math" panose="02040503050406030204" pitchFamily="18" charset="0"/>
                            </a:rPr>
                            <m:t>𝑡</m:t>
                          </m:r>
                        </m:sub>
                      </m:sSub>
                      <m:r>
                        <a:rPr lang="es-CO" b="0" i="1" smtClean="0">
                          <a:solidFill>
                            <a:srgbClr val="C00000"/>
                          </a:solidFill>
                          <a:latin typeface="Cambria Math" panose="02040503050406030204" pitchFamily="18" charset="0"/>
                        </a:rPr>
                        <m:t>)</m:t>
                      </m:r>
                      <m:r>
                        <a:rPr lang="es-CO" b="0" i="1" smtClean="0">
                          <a:latin typeface="Cambria Math" panose="02040503050406030204" pitchFamily="18" charset="0"/>
                        </a:rPr>
                        <m:t>]</m:t>
                      </m:r>
                    </m:oMath>
                  </m:oMathPara>
                </a14:m>
                <a:endParaRPr lang="en-US" dirty="0"/>
              </a:p>
              <a:p>
                <a:pPr lvl="1" indent="0">
                  <a:buNone/>
                </a:pPr>
                <a:endParaRPr lang="en-US" dirty="0"/>
              </a:p>
              <a:p>
                <a:pPr lvl="1" indent="0">
                  <a:buNone/>
                </a:pPr>
                <a:endParaRPr lang="en-US" dirty="0"/>
              </a:p>
              <a:p>
                <a:r>
                  <a:rPr lang="en-US" b="1" dirty="0"/>
                  <a:t>	</a:t>
                </a:r>
              </a:p>
            </p:txBody>
          </p:sp>
        </mc:Choice>
        <mc:Fallback xmlns="">
          <p:sp>
            <p:nvSpPr>
              <p:cNvPr id="5" name="Marcador de texto 4">
                <a:extLst>
                  <a:ext uri="{FF2B5EF4-FFF2-40B4-BE49-F238E27FC236}">
                    <a16:creationId xmlns:a16="http://schemas.microsoft.com/office/drawing/2014/main" id="{B2517CB5-D674-4B4C-122C-25EF0468C92E}"/>
                  </a:ext>
                </a:extLst>
              </p:cNvPr>
              <p:cNvSpPr txBox="1">
                <a:spLocks noRot="1" noChangeAspect="1" noMove="1" noResize="1" noEditPoints="1" noAdjustHandles="1" noChangeArrowheads="1" noChangeShapeType="1" noTextEdit="1"/>
              </p:cNvSpPr>
              <p:nvPr/>
            </p:nvSpPr>
            <p:spPr>
              <a:xfrm>
                <a:off x="821473" y="1569136"/>
                <a:ext cx="10549053" cy="4454473"/>
              </a:xfrm>
              <a:prstGeom prst="rect">
                <a:avLst/>
              </a:prstGeom>
              <a:blipFill>
                <a:blip r:embed="rId3"/>
                <a:stretch>
                  <a:fillRect l="-1214" t="-1231"/>
                </a:stretch>
              </a:blipFill>
            </p:spPr>
            <p:txBody>
              <a:bodyPr/>
              <a:lstStyle/>
              <a:p>
                <a:r>
                  <a:rPr lang="en-US">
                    <a:noFill/>
                  </a:rPr>
                  <a:t> </a:t>
                </a:r>
              </a:p>
            </p:txBody>
          </p:sp>
        </mc:Fallback>
      </mc:AlternateContent>
    </p:spTree>
    <p:extLst>
      <p:ext uri="{BB962C8B-B14F-4D97-AF65-F5344CB8AC3E}">
        <p14:creationId xmlns:p14="http://schemas.microsoft.com/office/powerpoint/2010/main" val="774453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7DC86D1B-359D-48C6-4C87-DB8C96E81896}"/>
              </a:ext>
            </a:extLst>
          </p:cNvPr>
          <p:cNvSpPr>
            <a:spLocks noGrp="1"/>
          </p:cNvSpPr>
          <p:nvPr>
            <p:ph type="title"/>
          </p:nvPr>
        </p:nvSpPr>
        <p:spPr>
          <a:xfrm>
            <a:off x="495514" y="166786"/>
            <a:ext cx="6111025" cy="501805"/>
          </a:xfrm>
        </p:spPr>
        <p:txBody>
          <a:bodyPr/>
          <a:lstStyle/>
          <a:p>
            <a:r>
              <a:rPr lang="es-CO" sz="2800" b="1" dirty="0" err="1"/>
              <a:t>Model</a:t>
            </a:r>
            <a:r>
              <a:rPr lang="es-CO" sz="2800" b="1" dirty="0"/>
              <a:t> </a:t>
            </a:r>
            <a:r>
              <a:rPr lang="es-CO" sz="2800" b="1" dirty="0" err="1"/>
              <a:t>the</a:t>
            </a:r>
            <a:r>
              <a:rPr lang="es-CO" sz="2800" b="1" dirty="0"/>
              <a:t> </a:t>
            </a:r>
            <a:r>
              <a:rPr lang="es-CO" sz="2800" b="1" dirty="0" err="1"/>
              <a:t>environment</a:t>
            </a:r>
            <a:r>
              <a:rPr lang="es-CO" sz="2800" b="1" dirty="0"/>
              <a:t> </a:t>
            </a:r>
            <a:r>
              <a:rPr lang="es-CO" sz="2800" b="1" dirty="0" err="1"/>
              <a:t>components</a:t>
            </a:r>
            <a:endParaRPr lang="en-US" sz="2800" b="1" dirty="0"/>
          </a:p>
        </p:txBody>
      </p:sp>
      <p:sp>
        <p:nvSpPr>
          <p:cNvPr id="4" name="Marcador de número de diapositiva 3">
            <a:extLst>
              <a:ext uri="{FF2B5EF4-FFF2-40B4-BE49-F238E27FC236}">
                <a16:creationId xmlns:a16="http://schemas.microsoft.com/office/drawing/2014/main" id="{8CE3230A-A7C0-80ED-91C4-049AE61E4346}"/>
              </a:ext>
            </a:extLst>
          </p:cNvPr>
          <p:cNvSpPr>
            <a:spLocks noGrp="1"/>
          </p:cNvSpPr>
          <p:nvPr>
            <p:ph type="sldNum" sz="quarter" idx="12"/>
          </p:nvPr>
        </p:nvSpPr>
        <p:spPr/>
        <p:txBody>
          <a:bodyPr/>
          <a:lstStyle/>
          <a:p>
            <a:pPr>
              <a:defRPr/>
            </a:pPr>
            <a:fld id="{577892B8-B69F-4DDB-8EEB-C4A5EA3189C7}" type="slidenum">
              <a:rPr lang="es-ES" smtClean="0">
                <a:solidFill>
                  <a:prstClr val="black"/>
                </a:solidFill>
              </a:rPr>
              <a:pPr>
                <a:defRPr/>
              </a:pPr>
              <a:t>11</a:t>
            </a:fld>
            <a:endParaRPr lang="es-ES" dirty="0">
              <a:solidFill>
                <a:prstClr val="black"/>
              </a:solidFill>
            </a:endParaRPr>
          </a:p>
        </p:txBody>
      </p:sp>
      <p:sp>
        <p:nvSpPr>
          <p:cNvPr id="6" name="Marcador de texto 4">
            <a:extLst>
              <a:ext uri="{FF2B5EF4-FFF2-40B4-BE49-F238E27FC236}">
                <a16:creationId xmlns:a16="http://schemas.microsoft.com/office/drawing/2014/main" id="{DCA2EBF2-AEF7-64A7-A191-4B4C818D1327}"/>
              </a:ext>
            </a:extLst>
          </p:cNvPr>
          <p:cNvSpPr txBox="1">
            <a:spLocks/>
          </p:cNvSpPr>
          <p:nvPr/>
        </p:nvSpPr>
        <p:spPr>
          <a:xfrm>
            <a:off x="1425044" y="1273650"/>
            <a:ext cx="3430487" cy="501805"/>
          </a:xfrm>
          <a:prstGeom prst="rect">
            <a:avLst/>
          </a:prstGeom>
        </p:spPr>
        <p:txBody>
          <a:bodyPr/>
          <a:lstStyle>
            <a:lvl1pPr marL="0" indent="0" algn="l" rtl="0" eaLnBrk="1" fontAlgn="base" hangingPunct="1">
              <a:spcBef>
                <a:spcPct val="20000"/>
              </a:spcBef>
              <a:spcAft>
                <a:spcPct val="0"/>
              </a:spcAft>
              <a:buFont typeface="Arial" charset="0"/>
              <a:buNone/>
              <a:defRPr sz="2800" kern="1200">
                <a:solidFill>
                  <a:schemeClr val="tx1"/>
                </a:solidFill>
                <a:latin typeface="+mn-lt"/>
                <a:ea typeface="+mn-ea"/>
                <a:cs typeface="+mn-cs"/>
              </a:defRPr>
            </a:lvl1pPr>
            <a:lvl2pPr marL="742913" indent="-285737"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2942" indent="-228589" algn="l" rtl="0" eaLnBrk="1" fontAlgn="base" hangingPunct="1">
              <a:spcBef>
                <a:spcPct val="20000"/>
              </a:spcBef>
              <a:spcAft>
                <a:spcPct val="0"/>
              </a:spcAft>
              <a:buFont typeface="Calibri Light" panose="020F0302020204030204" pitchFamily="34" charset="0"/>
              <a:buChar char="-"/>
              <a:defRPr sz="2400" kern="1200">
                <a:solidFill>
                  <a:schemeClr val="tx1"/>
                </a:solidFill>
                <a:latin typeface="+mn-lt"/>
                <a:ea typeface="+mn-ea"/>
                <a:cs typeface="+mn-cs"/>
              </a:defRPr>
            </a:lvl3pPr>
            <a:lvl4pPr marL="1600120" indent="-228589" algn="l" rtl="0" eaLnBrk="1" fontAlgn="base" hangingPunct="1">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298" indent="-228589"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200" b="1" dirty="0"/>
              <a:t>States Set</a:t>
            </a:r>
          </a:p>
          <a:p>
            <a:pPr lvl="1" indent="0" algn="ctr">
              <a:buNone/>
            </a:pPr>
            <a:endParaRPr lang="en-US" sz="2800" dirty="0"/>
          </a:p>
          <a:p>
            <a:pPr algn="ctr"/>
            <a:r>
              <a:rPr lang="en-US" sz="3200" b="1" dirty="0"/>
              <a:t>	</a:t>
            </a:r>
          </a:p>
        </p:txBody>
      </p:sp>
      <p:pic>
        <p:nvPicPr>
          <p:cNvPr id="1026" name="Picture 2">
            <a:extLst>
              <a:ext uri="{FF2B5EF4-FFF2-40B4-BE49-F238E27FC236}">
                <a16:creationId xmlns:a16="http://schemas.microsoft.com/office/drawing/2014/main" id="{0F57F03E-5A46-7BE9-8D00-EE5DC93CF9C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5715" y="2380516"/>
            <a:ext cx="723157" cy="7231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F26B34-74BF-345D-3F31-F6831915711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27869" y="4776178"/>
            <a:ext cx="723157" cy="7231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719985B-07E0-790D-62AC-81006C7E0D8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87565" y="2380515"/>
            <a:ext cx="723158" cy="723158"/>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texto 4">
            <a:extLst>
              <a:ext uri="{FF2B5EF4-FFF2-40B4-BE49-F238E27FC236}">
                <a16:creationId xmlns:a16="http://schemas.microsoft.com/office/drawing/2014/main" id="{6F632ED0-0935-B88D-CAEF-1CE42C2447AB}"/>
              </a:ext>
            </a:extLst>
          </p:cNvPr>
          <p:cNvSpPr txBox="1">
            <a:spLocks/>
          </p:cNvSpPr>
          <p:nvPr/>
        </p:nvSpPr>
        <p:spPr>
          <a:xfrm>
            <a:off x="3725973" y="3256298"/>
            <a:ext cx="2259116" cy="1136858"/>
          </a:xfrm>
          <a:prstGeom prst="rect">
            <a:avLst/>
          </a:prstGeom>
        </p:spPr>
        <p:txBody>
          <a:bodyPr/>
          <a:lstStyle>
            <a:lvl1pPr marL="0" indent="0" algn="l" rtl="0" eaLnBrk="1" fontAlgn="base" hangingPunct="1">
              <a:spcBef>
                <a:spcPct val="20000"/>
              </a:spcBef>
              <a:spcAft>
                <a:spcPct val="0"/>
              </a:spcAft>
              <a:buFont typeface="Arial" charset="0"/>
              <a:buNone/>
              <a:defRPr sz="2800" kern="1200">
                <a:solidFill>
                  <a:schemeClr val="tx1"/>
                </a:solidFill>
                <a:latin typeface="+mn-lt"/>
                <a:ea typeface="+mn-ea"/>
                <a:cs typeface="+mn-cs"/>
              </a:defRPr>
            </a:lvl1pPr>
            <a:lvl2pPr marL="742913" indent="-285737"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2942" indent="-228589" algn="l" rtl="0" eaLnBrk="1" fontAlgn="base" hangingPunct="1">
              <a:spcBef>
                <a:spcPct val="20000"/>
              </a:spcBef>
              <a:spcAft>
                <a:spcPct val="0"/>
              </a:spcAft>
              <a:buFont typeface="Calibri Light" panose="020F0302020204030204" pitchFamily="34" charset="0"/>
              <a:buChar char="-"/>
              <a:defRPr sz="2400" kern="1200">
                <a:solidFill>
                  <a:schemeClr val="tx1"/>
                </a:solidFill>
                <a:latin typeface="+mn-lt"/>
                <a:ea typeface="+mn-ea"/>
                <a:cs typeface="+mn-cs"/>
              </a:defRPr>
            </a:lvl3pPr>
            <a:lvl4pPr marL="1600120" indent="-228589" algn="l" rtl="0" eaLnBrk="1" fontAlgn="base" hangingPunct="1">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298" indent="-228589"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b="1" dirty="0"/>
              <a:t>Budget</a:t>
            </a:r>
          </a:p>
          <a:p>
            <a:pPr algn="ctr"/>
            <a:r>
              <a:rPr lang="en-US" sz="2000" dirty="0"/>
              <a:t>Agent’s available money</a:t>
            </a:r>
          </a:p>
          <a:p>
            <a:pPr lvl="1" indent="0" algn="ctr">
              <a:buNone/>
            </a:pPr>
            <a:endParaRPr lang="en-US" sz="1800" dirty="0"/>
          </a:p>
          <a:p>
            <a:pPr algn="ctr"/>
            <a:r>
              <a:rPr lang="en-US" sz="2000" b="1" dirty="0"/>
              <a:t>	</a:t>
            </a:r>
          </a:p>
        </p:txBody>
      </p:sp>
      <p:sp>
        <p:nvSpPr>
          <p:cNvPr id="8" name="Marcador de texto 4">
            <a:extLst>
              <a:ext uri="{FF2B5EF4-FFF2-40B4-BE49-F238E27FC236}">
                <a16:creationId xmlns:a16="http://schemas.microsoft.com/office/drawing/2014/main" id="{23C12EC0-5B84-F69B-7761-286FC95337E8}"/>
              </a:ext>
            </a:extLst>
          </p:cNvPr>
          <p:cNvSpPr txBox="1">
            <a:spLocks/>
          </p:cNvSpPr>
          <p:nvPr/>
        </p:nvSpPr>
        <p:spPr>
          <a:xfrm>
            <a:off x="519586" y="3256298"/>
            <a:ext cx="2259116" cy="1136858"/>
          </a:xfrm>
          <a:prstGeom prst="rect">
            <a:avLst/>
          </a:prstGeom>
        </p:spPr>
        <p:txBody>
          <a:bodyPr/>
          <a:lstStyle>
            <a:lvl1pPr marL="0" indent="0" algn="l" rtl="0" eaLnBrk="1" fontAlgn="base" hangingPunct="1">
              <a:spcBef>
                <a:spcPct val="20000"/>
              </a:spcBef>
              <a:spcAft>
                <a:spcPct val="0"/>
              </a:spcAft>
              <a:buFont typeface="Arial" charset="0"/>
              <a:buNone/>
              <a:defRPr sz="2800" kern="1200">
                <a:solidFill>
                  <a:schemeClr val="tx1"/>
                </a:solidFill>
                <a:latin typeface="+mn-lt"/>
                <a:ea typeface="+mn-ea"/>
                <a:cs typeface="+mn-cs"/>
              </a:defRPr>
            </a:lvl1pPr>
            <a:lvl2pPr marL="742913" indent="-285737"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2942" indent="-228589" algn="l" rtl="0" eaLnBrk="1" fontAlgn="base" hangingPunct="1">
              <a:spcBef>
                <a:spcPct val="20000"/>
              </a:spcBef>
              <a:spcAft>
                <a:spcPct val="0"/>
              </a:spcAft>
              <a:buFont typeface="Calibri Light" panose="020F0302020204030204" pitchFamily="34" charset="0"/>
              <a:buChar char="-"/>
              <a:defRPr sz="2400" kern="1200">
                <a:solidFill>
                  <a:schemeClr val="tx1"/>
                </a:solidFill>
                <a:latin typeface="+mn-lt"/>
                <a:ea typeface="+mn-ea"/>
                <a:cs typeface="+mn-cs"/>
              </a:defRPr>
            </a:lvl3pPr>
            <a:lvl4pPr marL="1600120" indent="-228589" algn="l" rtl="0" eaLnBrk="1" fontAlgn="base" hangingPunct="1">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298" indent="-228589"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b="1" dirty="0"/>
              <a:t>Time</a:t>
            </a:r>
          </a:p>
          <a:p>
            <a:pPr algn="ctr"/>
            <a:r>
              <a:rPr lang="en-US" sz="2000" dirty="0"/>
              <a:t>Periods without maintenance actions</a:t>
            </a:r>
          </a:p>
          <a:p>
            <a:pPr lvl="1" indent="0" algn="ctr">
              <a:buNone/>
            </a:pPr>
            <a:endParaRPr lang="en-US" sz="1800" dirty="0"/>
          </a:p>
          <a:p>
            <a:pPr algn="ctr"/>
            <a:r>
              <a:rPr lang="en-US" sz="2000" b="1" dirty="0"/>
              <a:t>	</a:t>
            </a:r>
          </a:p>
        </p:txBody>
      </p:sp>
      <p:sp>
        <p:nvSpPr>
          <p:cNvPr id="10" name="Marcador de texto 4">
            <a:extLst>
              <a:ext uri="{FF2B5EF4-FFF2-40B4-BE49-F238E27FC236}">
                <a16:creationId xmlns:a16="http://schemas.microsoft.com/office/drawing/2014/main" id="{FEFD76C3-471F-D330-19A5-B6594CC270E4}"/>
              </a:ext>
            </a:extLst>
          </p:cNvPr>
          <p:cNvSpPr txBox="1">
            <a:spLocks/>
          </p:cNvSpPr>
          <p:nvPr/>
        </p:nvSpPr>
        <p:spPr>
          <a:xfrm>
            <a:off x="1800907" y="5517551"/>
            <a:ext cx="2844808" cy="1136858"/>
          </a:xfrm>
          <a:prstGeom prst="rect">
            <a:avLst/>
          </a:prstGeom>
        </p:spPr>
        <p:txBody>
          <a:bodyPr/>
          <a:lstStyle>
            <a:lvl1pPr marL="0" indent="0" algn="l" rtl="0" eaLnBrk="1" fontAlgn="base" hangingPunct="1">
              <a:spcBef>
                <a:spcPct val="20000"/>
              </a:spcBef>
              <a:spcAft>
                <a:spcPct val="0"/>
              </a:spcAft>
              <a:buFont typeface="Arial" charset="0"/>
              <a:buNone/>
              <a:defRPr sz="2800" kern="1200">
                <a:solidFill>
                  <a:schemeClr val="tx1"/>
                </a:solidFill>
                <a:latin typeface="+mn-lt"/>
                <a:ea typeface="+mn-ea"/>
                <a:cs typeface="+mn-cs"/>
              </a:defRPr>
            </a:lvl1pPr>
            <a:lvl2pPr marL="742913" indent="-285737"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2942" indent="-228589" algn="l" rtl="0" eaLnBrk="1" fontAlgn="base" hangingPunct="1">
              <a:spcBef>
                <a:spcPct val="20000"/>
              </a:spcBef>
              <a:spcAft>
                <a:spcPct val="0"/>
              </a:spcAft>
              <a:buFont typeface="Calibri Light" panose="020F0302020204030204" pitchFamily="34" charset="0"/>
              <a:buChar char="-"/>
              <a:defRPr sz="2400" kern="1200">
                <a:solidFill>
                  <a:schemeClr val="tx1"/>
                </a:solidFill>
                <a:latin typeface="+mn-lt"/>
                <a:ea typeface="+mn-ea"/>
                <a:cs typeface="+mn-cs"/>
              </a:defRPr>
            </a:lvl3pPr>
            <a:lvl4pPr marL="1600120" indent="-228589" algn="l" rtl="0" eaLnBrk="1" fontAlgn="base" hangingPunct="1">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298" indent="-228589"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b="1" dirty="0"/>
              <a:t>Performance</a:t>
            </a:r>
          </a:p>
          <a:p>
            <a:pPr algn="ctr"/>
            <a:r>
              <a:rPr lang="en-US" sz="2000" dirty="0"/>
              <a:t>Continuous level according to the time</a:t>
            </a:r>
          </a:p>
          <a:p>
            <a:pPr lvl="1" indent="0" algn="ctr">
              <a:buNone/>
            </a:pPr>
            <a:endParaRPr lang="en-US" sz="2000" dirty="0"/>
          </a:p>
          <a:p>
            <a:pPr algn="ctr"/>
            <a:r>
              <a:rPr lang="en-US" sz="2000" b="1" dirty="0"/>
              <a:t>	</a:t>
            </a:r>
          </a:p>
        </p:txBody>
      </p:sp>
      <p:pic>
        <p:nvPicPr>
          <p:cNvPr id="1032" name="Picture 8">
            <a:extLst>
              <a:ext uri="{FF2B5EF4-FFF2-40B4-BE49-F238E27FC236}">
                <a16:creationId xmlns:a16="http://schemas.microsoft.com/office/drawing/2014/main" id="{AF810CAC-B38E-B494-3685-4CC8EA4B687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00874">
            <a:off x="1670325" y="5038506"/>
            <a:ext cx="506829" cy="50682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a:extLst>
              <a:ext uri="{FF2B5EF4-FFF2-40B4-BE49-F238E27FC236}">
                <a16:creationId xmlns:a16="http://schemas.microsoft.com/office/drawing/2014/main" id="{BCDBB5AD-0D68-A6A6-AD2A-CAB41AC191F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5199026">
            <a:off x="4602117" y="4838260"/>
            <a:ext cx="506829" cy="50682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a:extLst>
              <a:ext uri="{FF2B5EF4-FFF2-40B4-BE49-F238E27FC236}">
                <a16:creationId xmlns:a16="http://schemas.microsoft.com/office/drawing/2014/main" id="{6FEC147A-0F02-64AC-023D-CAB988AE105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8075331">
            <a:off x="3072849" y="2814241"/>
            <a:ext cx="506829" cy="506829"/>
          </a:xfrm>
          <a:prstGeom prst="rect">
            <a:avLst/>
          </a:prstGeom>
          <a:noFill/>
          <a:extLst>
            <a:ext uri="{909E8E84-426E-40DD-AFC4-6F175D3DCCD1}">
              <a14:hiddenFill xmlns:a14="http://schemas.microsoft.com/office/drawing/2010/main">
                <a:solidFill>
                  <a:srgbClr val="FFFFFF"/>
                </a:solidFill>
              </a14:hiddenFill>
            </a:ext>
          </a:extLst>
        </p:spPr>
      </p:pic>
      <p:sp>
        <p:nvSpPr>
          <p:cNvPr id="18" name="Marcador de texto 4">
            <a:extLst>
              <a:ext uri="{FF2B5EF4-FFF2-40B4-BE49-F238E27FC236}">
                <a16:creationId xmlns:a16="http://schemas.microsoft.com/office/drawing/2014/main" id="{9FA265BE-7BCA-A510-E771-C4B07203DF9A}"/>
              </a:ext>
            </a:extLst>
          </p:cNvPr>
          <p:cNvSpPr txBox="1">
            <a:spLocks/>
          </p:cNvSpPr>
          <p:nvPr/>
        </p:nvSpPr>
        <p:spPr>
          <a:xfrm>
            <a:off x="7339113" y="2207477"/>
            <a:ext cx="3430487" cy="501805"/>
          </a:xfrm>
          <a:prstGeom prst="rect">
            <a:avLst/>
          </a:prstGeom>
        </p:spPr>
        <p:txBody>
          <a:bodyPr/>
          <a:lstStyle>
            <a:lvl1pPr marL="0" indent="0" algn="l" rtl="0" eaLnBrk="1" fontAlgn="base" hangingPunct="1">
              <a:spcBef>
                <a:spcPct val="20000"/>
              </a:spcBef>
              <a:spcAft>
                <a:spcPct val="0"/>
              </a:spcAft>
              <a:buFont typeface="Arial" charset="0"/>
              <a:buNone/>
              <a:defRPr sz="2800" kern="1200">
                <a:solidFill>
                  <a:schemeClr val="tx1"/>
                </a:solidFill>
                <a:latin typeface="+mn-lt"/>
                <a:ea typeface="+mn-ea"/>
                <a:cs typeface="+mn-cs"/>
              </a:defRPr>
            </a:lvl1pPr>
            <a:lvl2pPr marL="742913" indent="-285737"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2942" indent="-228589" algn="l" rtl="0" eaLnBrk="1" fontAlgn="base" hangingPunct="1">
              <a:spcBef>
                <a:spcPct val="20000"/>
              </a:spcBef>
              <a:spcAft>
                <a:spcPct val="0"/>
              </a:spcAft>
              <a:buFont typeface="Calibri Light" panose="020F0302020204030204" pitchFamily="34" charset="0"/>
              <a:buChar char="-"/>
              <a:defRPr sz="2400" kern="1200">
                <a:solidFill>
                  <a:schemeClr val="tx1"/>
                </a:solidFill>
                <a:latin typeface="+mn-lt"/>
                <a:ea typeface="+mn-ea"/>
                <a:cs typeface="+mn-cs"/>
              </a:defRPr>
            </a:lvl3pPr>
            <a:lvl4pPr marL="1600120" indent="-228589" algn="l" rtl="0" eaLnBrk="1" fontAlgn="base" hangingPunct="1">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298" indent="-228589"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200" b="1" dirty="0"/>
              <a:t>Decisions</a:t>
            </a:r>
          </a:p>
          <a:p>
            <a:pPr lvl="1" indent="0" algn="ctr">
              <a:buNone/>
            </a:pPr>
            <a:endParaRPr lang="en-US" sz="2800" dirty="0"/>
          </a:p>
          <a:p>
            <a:pPr algn="ctr"/>
            <a:r>
              <a:rPr lang="en-US" sz="3200" b="1" dirty="0"/>
              <a:t>	</a:t>
            </a:r>
          </a:p>
        </p:txBody>
      </p:sp>
      <p:pic>
        <p:nvPicPr>
          <p:cNvPr id="1038" name="Picture 14">
            <a:extLst>
              <a:ext uri="{FF2B5EF4-FFF2-40B4-BE49-F238E27FC236}">
                <a16:creationId xmlns:a16="http://schemas.microsoft.com/office/drawing/2014/main" id="{F3FFA613-E5A8-FE76-2E80-9BA26907EE7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07049" y="3553286"/>
            <a:ext cx="807616" cy="80761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1C6A3483-0E5D-D8E1-A7BE-A169A980A34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458115" y="3669999"/>
            <a:ext cx="723157" cy="723157"/>
          </a:xfrm>
          <a:prstGeom prst="rect">
            <a:avLst/>
          </a:prstGeom>
          <a:noFill/>
          <a:extLst>
            <a:ext uri="{909E8E84-426E-40DD-AFC4-6F175D3DCCD1}">
              <a14:hiddenFill xmlns:a14="http://schemas.microsoft.com/office/drawing/2010/main">
                <a:solidFill>
                  <a:srgbClr val="FFFFFF"/>
                </a:solidFill>
              </a14:hiddenFill>
            </a:ext>
          </a:extLst>
        </p:spPr>
      </p:pic>
      <p:sp>
        <p:nvSpPr>
          <p:cNvPr id="20" name="Marcador de texto 4">
            <a:extLst>
              <a:ext uri="{FF2B5EF4-FFF2-40B4-BE49-F238E27FC236}">
                <a16:creationId xmlns:a16="http://schemas.microsoft.com/office/drawing/2014/main" id="{DC1DA563-75CE-6ACC-E974-4A70F2474FA2}"/>
              </a:ext>
            </a:extLst>
          </p:cNvPr>
          <p:cNvSpPr txBox="1">
            <a:spLocks/>
          </p:cNvSpPr>
          <p:nvPr/>
        </p:nvSpPr>
        <p:spPr>
          <a:xfrm>
            <a:off x="7922156" y="4723491"/>
            <a:ext cx="2259116" cy="1136858"/>
          </a:xfrm>
          <a:prstGeom prst="rect">
            <a:avLst/>
          </a:prstGeom>
        </p:spPr>
        <p:txBody>
          <a:bodyPr/>
          <a:lstStyle>
            <a:lvl1pPr marL="0" indent="0" algn="l" rtl="0" eaLnBrk="1" fontAlgn="base" hangingPunct="1">
              <a:spcBef>
                <a:spcPct val="20000"/>
              </a:spcBef>
              <a:spcAft>
                <a:spcPct val="0"/>
              </a:spcAft>
              <a:buFont typeface="Arial" charset="0"/>
              <a:buNone/>
              <a:defRPr sz="2800" kern="1200">
                <a:solidFill>
                  <a:schemeClr val="tx1"/>
                </a:solidFill>
                <a:latin typeface="+mn-lt"/>
                <a:ea typeface="+mn-ea"/>
                <a:cs typeface="+mn-cs"/>
              </a:defRPr>
            </a:lvl1pPr>
            <a:lvl2pPr marL="742913" indent="-285737"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2942" indent="-228589" algn="l" rtl="0" eaLnBrk="1" fontAlgn="base" hangingPunct="1">
              <a:spcBef>
                <a:spcPct val="20000"/>
              </a:spcBef>
              <a:spcAft>
                <a:spcPct val="0"/>
              </a:spcAft>
              <a:buFont typeface="Calibri Light" panose="020F0302020204030204" pitchFamily="34" charset="0"/>
              <a:buChar char="-"/>
              <a:defRPr sz="2400" kern="1200">
                <a:solidFill>
                  <a:schemeClr val="tx1"/>
                </a:solidFill>
                <a:latin typeface="+mn-lt"/>
                <a:ea typeface="+mn-ea"/>
                <a:cs typeface="+mn-cs"/>
              </a:defRPr>
            </a:lvl3pPr>
            <a:lvl4pPr marL="1600120" indent="-228589" algn="l" rtl="0" eaLnBrk="1" fontAlgn="base" hangingPunct="1">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298" indent="-228589"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a:t>The agent can decide whether or not to maintain system</a:t>
            </a:r>
          </a:p>
          <a:p>
            <a:pPr lvl="1" indent="0" algn="ctr">
              <a:buNone/>
            </a:pPr>
            <a:endParaRPr lang="en-US" sz="1800" dirty="0"/>
          </a:p>
          <a:p>
            <a:pPr algn="ctr"/>
            <a:r>
              <a:rPr lang="en-US" sz="2000" b="1" dirty="0"/>
              <a:t>	</a:t>
            </a:r>
          </a:p>
        </p:txBody>
      </p:sp>
    </p:spTree>
    <p:extLst>
      <p:ext uri="{BB962C8B-B14F-4D97-AF65-F5344CB8AC3E}">
        <p14:creationId xmlns:p14="http://schemas.microsoft.com/office/powerpoint/2010/main" val="3785654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7DC86D1B-359D-48C6-4C87-DB8C96E81896}"/>
              </a:ext>
            </a:extLst>
          </p:cNvPr>
          <p:cNvSpPr>
            <a:spLocks noGrp="1"/>
          </p:cNvSpPr>
          <p:nvPr>
            <p:ph type="title"/>
          </p:nvPr>
        </p:nvSpPr>
        <p:spPr>
          <a:xfrm>
            <a:off x="495514" y="166786"/>
            <a:ext cx="6111025" cy="501805"/>
          </a:xfrm>
        </p:spPr>
        <p:txBody>
          <a:bodyPr/>
          <a:lstStyle/>
          <a:p>
            <a:r>
              <a:rPr lang="es-CO" sz="2800" b="1" dirty="0" err="1"/>
              <a:t>External</a:t>
            </a:r>
            <a:r>
              <a:rPr lang="es-CO" sz="2800" b="1" dirty="0"/>
              <a:t> </a:t>
            </a:r>
            <a:r>
              <a:rPr lang="es-CO" sz="2800" b="1" dirty="0" err="1"/>
              <a:t>Information</a:t>
            </a:r>
            <a:endParaRPr lang="en-US" sz="2800" b="1" dirty="0"/>
          </a:p>
        </p:txBody>
      </p:sp>
      <p:sp>
        <p:nvSpPr>
          <p:cNvPr id="4" name="Marcador de número de diapositiva 3">
            <a:extLst>
              <a:ext uri="{FF2B5EF4-FFF2-40B4-BE49-F238E27FC236}">
                <a16:creationId xmlns:a16="http://schemas.microsoft.com/office/drawing/2014/main" id="{8CE3230A-A7C0-80ED-91C4-049AE61E4346}"/>
              </a:ext>
            </a:extLst>
          </p:cNvPr>
          <p:cNvSpPr>
            <a:spLocks noGrp="1"/>
          </p:cNvSpPr>
          <p:nvPr>
            <p:ph type="sldNum" sz="quarter" idx="12"/>
          </p:nvPr>
        </p:nvSpPr>
        <p:spPr>
          <a:xfrm>
            <a:off x="9347200" y="6506658"/>
            <a:ext cx="2844800" cy="365125"/>
          </a:xfrm>
        </p:spPr>
        <p:txBody>
          <a:bodyPr/>
          <a:lstStyle/>
          <a:p>
            <a:pPr>
              <a:defRPr/>
            </a:pPr>
            <a:fld id="{577892B8-B69F-4DDB-8EEB-C4A5EA3189C7}" type="slidenum">
              <a:rPr lang="es-ES" smtClean="0">
                <a:solidFill>
                  <a:prstClr val="black"/>
                </a:solidFill>
              </a:rPr>
              <a:pPr>
                <a:defRPr/>
              </a:pPr>
              <a:t>12</a:t>
            </a:fld>
            <a:endParaRPr lang="es-ES" dirty="0">
              <a:solidFill>
                <a:prstClr val="black"/>
              </a:solidFill>
            </a:endParaRPr>
          </a:p>
        </p:txBody>
      </p:sp>
      <p:sp>
        <p:nvSpPr>
          <p:cNvPr id="7" name="Marcador de texto 4">
            <a:extLst>
              <a:ext uri="{FF2B5EF4-FFF2-40B4-BE49-F238E27FC236}">
                <a16:creationId xmlns:a16="http://schemas.microsoft.com/office/drawing/2014/main" id="{F3677BD9-23F8-0F4E-1110-34C18A869906}"/>
              </a:ext>
            </a:extLst>
          </p:cNvPr>
          <p:cNvSpPr txBox="1">
            <a:spLocks/>
          </p:cNvSpPr>
          <p:nvPr/>
        </p:nvSpPr>
        <p:spPr>
          <a:xfrm>
            <a:off x="1619329" y="1719777"/>
            <a:ext cx="3474668" cy="1108922"/>
          </a:xfrm>
          <a:prstGeom prst="rect">
            <a:avLst/>
          </a:prstGeom>
        </p:spPr>
        <p:txBody>
          <a:bodyPr/>
          <a:lstStyle>
            <a:lvl1pPr marL="0" indent="0" algn="l" rtl="0" eaLnBrk="1" fontAlgn="base" hangingPunct="1">
              <a:spcBef>
                <a:spcPct val="20000"/>
              </a:spcBef>
              <a:spcAft>
                <a:spcPct val="0"/>
              </a:spcAft>
              <a:buFont typeface="Arial" charset="0"/>
              <a:buNone/>
              <a:defRPr sz="2800" kern="1200">
                <a:solidFill>
                  <a:schemeClr val="tx1"/>
                </a:solidFill>
                <a:latin typeface="+mn-lt"/>
                <a:ea typeface="+mn-ea"/>
                <a:cs typeface="+mn-cs"/>
              </a:defRPr>
            </a:lvl1pPr>
            <a:lvl2pPr marL="742913" indent="-285737"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2942" indent="-228589" algn="l" rtl="0" eaLnBrk="1" fontAlgn="base" hangingPunct="1">
              <a:spcBef>
                <a:spcPct val="20000"/>
              </a:spcBef>
              <a:spcAft>
                <a:spcPct val="0"/>
              </a:spcAft>
              <a:buFont typeface="Calibri Light" panose="020F0302020204030204" pitchFamily="34" charset="0"/>
              <a:buChar char="-"/>
              <a:defRPr sz="2400" kern="1200">
                <a:solidFill>
                  <a:schemeClr val="tx1"/>
                </a:solidFill>
                <a:latin typeface="+mn-lt"/>
                <a:ea typeface="+mn-ea"/>
                <a:cs typeface="+mn-cs"/>
              </a:defRPr>
            </a:lvl3pPr>
            <a:lvl4pPr marL="1600120" indent="-228589" algn="l" rtl="0" eaLnBrk="1" fontAlgn="base" hangingPunct="1">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298" indent="-228589"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b="1" dirty="0"/>
              <a:t>Deterioration model</a:t>
            </a:r>
          </a:p>
          <a:p>
            <a:pPr algn="ctr"/>
            <a:r>
              <a:rPr lang="en-US" sz="2400" dirty="0"/>
              <a:t>Exponential function</a:t>
            </a:r>
          </a:p>
          <a:p>
            <a:pPr lvl="1" indent="0" algn="ctr">
              <a:buNone/>
            </a:pPr>
            <a:endParaRPr lang="en-US" sz="2800" dirty="0"/>
          </a:p>
          <a:p>
            <a:pPr algn="ctr"/>
            <a:r>
              <a:rPr lang="en-US" sz="3200" b="1" dirty="0"/>
              <a:t>	</a:t>
            </a:r>
          </a:p>
        </p:txBody>
      </p:sp>
      <p:sp>
        <p:nvSpPr>
          <p:cNvPr id="11" name="Marcador de texto 4">
            <a:extLst>
              <a:ext uri="{FF2B5EF4-FFF2-40B4-BE49-F238E27FC236}">
                <a16:creationId xmlns:a16="http://schemas.microsoft.com/office/drawing/2014/main" id="{9FAF9414-34A7-8655-039F-BF8A4037F68C}"/>
              </a:ext>
            </a:extLst>
          </p:cNvPr>
          <p:cNvSpPr txBox="1">
            <a:spLocks/>
          </p:cNvSpPr>
          <p:nvPr/>
        </p:nvSpPr>
        <p:spPr>
          <a:xfrm>
            <a:off x="7512954" y="1706215"/>
            <a:ext cx="3474668" cy="1056474"/>
          </a:xfrm>
          <a:prstGeom prst="rect">
            <a:avLst/>
          </a:prstGeom>
        </p:spPr>
        <p:txBody>
          <a:bodyPr/>
          <a:lstStyle>
            <a:lvl1pPr marL="0" indent="0" algn="l" rtl="0" eaLnBrk="1" fontAlgn="base" hangingPunct="1">
              <a:spcBef>
                <a:spcPct val="20000"/>
              </a:spcBef>
              <a:spcAft>
                <a:spcPct val="0"/>
              </a:spcAft>
              <a:buFont typeface="Arial" charset="0"/>
              <a:buNone/>
              <a:defRPr sz="2800" kern="1200">
                <a:solidFill>
                  <a:schemeClr val="tx1"/>
                </a:solidFill>
                <a:latin typeface="+mn-lt"/>
                <a:ea typeface="+mn-ea"/>
                <a:cs typeface="+mn-cs"/>
              </a:defRPr>
            </a:lvl1pPr>
            <a:lvl2pPr marL="742913" indent="-285737"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2942" indent="-228589" algn="l" rtl="0" eaLnBrk="1" fontAlgn="base" hangingPunct="1">
              <a:spcBef>
                <a:spcPct val="20000"/>
              </a:spcBef>
              <a:spcAft>
                <a:spcPct val="0"/>
              </a:spcAft>
              <a:buFont typeface="Calibri Light" panose="020F0302020204030204" pitchFamily="34" charset="0"/>
              <a:buChar char="-"/>
              <a:defRPr sz="2400" kern="1200">
                <a:solidFill>
                  <a:schemeClr val="tx1"/>
                </a:solidFill>
                <a:latin typeface="+mn-lt"/>
                <a:ea typeface="+mn-ea"/>
                <a:cs typeface="+mn-cs"/>
              </a:defRPr>
            </a:lvl3pPr>
            <a:lvl4pPr marL="1600120" indent="-228589" algn="l" rtl="0" eaLnBrk="1" fontAlgn="base" hangingPunct="1">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298" indent="-228589"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b="1" dirty="0"/>
              <a:t>Government Inspections</a:t>
            </a:r>
          </a:p>
          <a:p>
            <a:pPr algn="ctr"/>
            <a:r>
              <a:rPr lang="en-US" sz="2400" dirty="0"/>
              <a:t>Three policies</a:t>
            </a:r>
          </a:p>
          <a:p>
            <a:r>
              <a:rPr lang="en-US" sz="2400" dirty="0"/>
              <a:t>	</a:t>
            </a:r>
          </a:p>
          <a:p>
            <a:pPr lvl="1" indent="0" algn="ctr">
              <a:buNone/>
            </a:pPr>
            <a:endParaRPr lang="en-US" sz="2800" dirty="0"/>
          </a:p>
          <a:p>
            <a:pPr algn="ctr"/>
            <a:r>
              <a:rPr lang="en-US" sz="3200" b="1" dirty="0"/>
              <a:t>	</a:t>
            </a:r>
          </a:p>
        </p:txBody>
      </p:sp>
      <p:grpSp>
        <p:nvGrpSpPr>
          <p:cNvPr id="1043" name="Group 1042">
            <a:extLst>
              <a:ext uri="{FF2B5EF4-FFF2-40B4-BE49-F238E27FC236}">
                <a16:creationId xmlns:a16="http://schemas.microsoft.com/office/drawing/2014/main" id="{BF510C1F-B7E6-57C6-23C4-3B5CC53647F9}"/>
              </a:ext>
            </a:extLst>
          </p:cNvPr>
          <p:cNvGrpSpPr/>
          <p:nvPr/>
        </p:nvGrpSpPr>
        <p:grpSpPr>
          <a:xfrm>
            <a:off x="811688" y="3065443"/>
            <a:ext cx="5478676" cy="2610224"/>
            <a:chOff x="762065" y="2821092"/>
            <a:chExt cx="5844474" cy="1938195"/>
          </a:xfrm>
        </p:grpSpPr>
        <p:sp>
          <p:nvSpPr>
            <p:cNvPr id="30" name="Rectángulo redondeado 19">
              <a:extLst>
                <a:ext uri="{FF2B5EF4-FFF2-40B4-BE49-F238E27FC236}">
                  <a16:creationId xmlns:a16="http://schemas.microsoft.com/office/drawing/2014/main" id="{212050C8-F655-5DEF-38F5-61BC1F238DAE}"/>
                </a:ext>
              </a:extLst>
            </p:cNvPr>
            <p:cNvSpPr/>
            <p:nvPr/>
          </p:nvSpPr>
          <p:spPr>
            <a:xfrm>
              <a:off x="762065" y="2821092"/>
              <a:ext cx="5844474" cy="193819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Conector recto 20">
              <a:extLst>
                <a:ext uri="{FF2B5EF4-FFF2-40B4-BE49-F238E27FC236}">
                  <a16:creationId xmlns:a16="http://schemas.microsoft.com/office/drawing/2014/main" id="{229870D5-4498-C96F-00BD-8D69FA20286D}"/>
                </a:ext>
              </a:extLst>
            </p:cNvPr>
            <p:cNvCxnSpPr/>
            <p:nvPr/>
          </p:nvCxnSpPr>
          <p:spPr>
            <a:xfrm>
              <a:off x="1358915" y="3868047"/>
              <a:ext cx="5037158" cy="0"/>
            </a:xfrm>
            <a:prstGeom prst="line">
              <a:avLst/>
            </a:prstGeom>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Conector recto 21">
              <a:extLst>
                <a:ext uri="{FF2B5EF4-FFF2-40B4-BE49-F238E27FC236}">
                  <a16:creationId xmlns:a16="http://schemas.microsoft.com/office/drawing/2014/main" id="{12D45B22-2C22-A8F7-63AD-D621B5559FBB}"/>
                </a:ext>
              </a:extLst>
            </p:cNvPr>
            <p:cNvCxnSpPr/>
            <p:nvPr/>
          </p:nvCxnSpPr>
          <p:spPr>
            <a:xfrm>
              <a:off x="1363951" y="3522420"/>
              <a:ext cx="5037158" cy="0"/>
            </a:xfrm>
            <a:prstGeom prst="line">
              <a:avLst/>
            </a:prstGeom>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Conector recto 22">
              <a:extLst>
                <a:ext uri="{FF2B5EF4-FFF2-40B4-BE49-F238E27FC236}">
                  <a16:creationId xmlns:a16="http://schemas.microsoft.com/office/drawing/2014/main" id="{8671EA0A-C0D3-4869-8FEC-FF0206186224}"/>
                </a:ext>
              </a:extLst>
            </p:cNvPr>
            <p:cNvCxnSpPr>
              <a:cxnSpLocks/>
            </p:cNvCxnSpPr>
            <p:nvPr/>
          </p:nvCxnSpPr>
          <p:spPr>
            <a:xfrm flipV="1">
              <a:off x="3037256" y="2959103"/>
              <a:ext cx="0" cy="1206147"/>
            </a:xfrm>
            <a:prstGeom prst="line">
              <a:avLst/>
            </a:prstGeom>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Conector recto 23">
              <a:extLst>
                <a:ext uri="{FF2B5EF4-FFF2-40B4-BE49-F238E27FC236}">
                  <a16:creationId xmlns:a16="http://schemas.microsoft.com/office/drawing/2014/main" id="{6AD78BE7-981F-CA0D-8C3E-20A8B052EE76}"/>
                </a:ext>
              </a:extLst>
            </p:cNvPr>
            <p:cNvCxnSpPr>
              <a:cxnSpLocks/>
            </p:cNvCxnSpPr>
            <p:nvPr/>
          </p:nvCxnSpPr>
          <p:spPr>
            <a:xfrm flipV="1">
              <a:off x="4031579" y="2963291"/>
              <a:ext cx="0" cy="1125951"/>
            </a:xfrm>
            <a:prstGeom prst="line">
              <a:avLst/>
            </a:prstGeom>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Conector recto de flecha 25">
              <a:extLst>
                <a:ext uri="{FF2B5EF4-FFF2-40B4-BE49-F238E27FC236}">
                  <a16:creationId xmlns:a16="http://schemas.microsoft.com/office/drawing/2014/main" id="{BC0A6591-FB3C-FE13-500B-E76C3D73E739}"/>
                </a:ext>
              </a:extLst>
            </p:cNvPr>
            <p:cNvCxnSpPr/>
            <p:nvPr/>
          </p:nvCxnSpPr>
          <p:spPr>
            <a:xfrm>
              <a:off x="1353422" y="4089242"/>
              <a:ext cx="504265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27">
              <a:extLst>
                <a:ext uri="{FF2B5EF4-FFF2-40B4-BE49-F238E27FC236}">
                  <a16:creationId xmlns:a16="http://schemas.microsoft.com/office/drawing/2014/main" id="{0D7F5C53-8D9D-6751-C04C-02E8E3A1AABD}"/>
                </a:ext>
              </a:extLst>
            </p:cNvPr>
            <p:cNvCxnSpPr/>
            <p:nvPr/>
          </p:nvCxnSpPr>
          <p:spPr>
            <a:xfrm flipH="1" flipV="1">
              <a:off x="1360838" y="2978985"/>
              <a:ext cx="3113" cy="11177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CuadroTexto 52">
              <a:extLst>
                <a:ext uri="{FF2B5EF4-FFF2-40B4-BE49-F238E27FC236}">
                  <a16:creationId xmlns:a16="http://schemas.microsoft.com/office/drawing/2014/main" id="{DB8962CA-4B02-ADA7-E445-FE7125971AEA}"/>
                </a:ext>
              </a:extLst>
            </p:cNvPr>
            <p:cNvSpPr txBox="1"/>
            <p:nvPr/>
          </p:nvSpPr>
          <p:spPr>
            <a:xfrm rot="16200000">
              <a:off x="552399" y="3387668"/>
              <a:ext cx="1164976" cy="30678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Performance</a:t>
              </a:r>
            </a:p>
          </p:txBody>
        </p:sp>
        <p:sp>
          <p:nvSpPr>
            <p:cNvPr id="1029" name="Elipse 56">
              <a:extLst>
                <a:ext uri="{FF2B5EF4-FFF2-40B4-BE49-F238E27FC236}">
                  <a16:creationId xmlns:a16="http://schemas.microsoft.com/office/drawing/2014/main" id="{DBD9C111-721A-F446-ECB6-0996CC96B525}"/>
                </a:ext>
              </a:extLst>
            </p:cNvPr>
            <p:cNvSpPr/>
            <p:nvPr/>
          </p:nvSpPr>
          <p:spPr>
            <a:xfrm>
              <a:off x="2158456" y="3476019"/>
              <a:ext cx="100432" cy="7822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Elipse 57">
              <a:extLst>
                <a:ext uri="{FF2B5EF4-FFF2-40B4-BE49-F238E27FC236}">
                  <a16:creationId xmlns:a16="http://schemas.microsoft.com/office/drawing/2014/main" id="{66AF2B5F-921E-8608-1A77-6AD83A5E937E}"/>
                </a:ext>
              </a:extLst>
            </p:cNvPr>
            <p:cNvSpPr/>
            <p:nvPr/>
          </p:nvSpPr>
          <p:spPr>
            <a:xfrm>
              <a:off x="2999364" y="3695410"/>
              <a:ext cx="100432" cy="7822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Elipse 58">
              <a:extLst>
                <a:ext uri="{FF2B5EF4-FFF2-40B4-BE49-F238E27FC236}">
                  <a16:creationId xmlns:a16="http://schemas.microsoft.com/office/drawing/2014/main" id="{5770974A-62D1-1CDC-8DCD-EE7C6075F125}"/>
                </a:ext>
              </a:extLst>
            </p:cNvPr>
            <p:cNvSpPr/>
            <p:nvPr/>
          </p:nvSpPr>
          <p:spPr>
            <a:xfrm>
              <a:off x="4004118" y="3818330"/>
              <a:ext cx="100432" cy="7822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ángulo 18">
              <a:extLst>
                <a:ext uri="{FF2B5EF4-FFF2-40B4-BE49-F238E27FC236}">
                  <a16:creationId xmlns:a16="http://schemas.microsoft.com/office/drawing/2014/main" id="{DC2C90E2-435F-AA7E-13D5-BB8DC422BD78}"/>
                </a:ext>
              </a:extLst>
            </p:cNvPr>
            <p:cNvSpPr/>
            <p:nvPr/>
          </p:nvSpPr>
          <p:spPr>
            <a:xfrm>
              <a:off x="5701550" y="4165250"/>
              <a:ext cx="461833" cy="290370"/>
            </a:xfrm>
            <a:prstGeom prst="rect">
              <a:avLst/>
            </a:prstGeom>
          </p:spPr>
          <p:txBody>
            <a:bodyPr wrap="none">
              <a:spAutoFit/>
            </a:bodyPr>
            <a:lstStyle/>
            <a:p>
              <a:r>
                <a:rPr lang="en-US" dirty="0">
                  <a:solidFill>
                    <a:schemeClr val="tx1"/>
                  </a:solidFill>
                  <a:latin typeface="Times New Roman" panose="02020603050405020304" pitchFamily="18" charset="0"/>
                  <a:cs typeface="Times New Roman" panose="02020603050405020304" pitchFamily="18" charset="0"/>
                </a:rPr>
                <a:t>time</a:t>
              </a:r>
              <a:endParaRPr lang="en-US" dirty="0"/>
            </a:p>
          </p:txBody>
        </p:sp>
      </p:grpSp>
      <p:pic>
        <p:nvPicPr>
          <p:cNvPr id="2050" name="Picture 2">
            <a:extLst>
              <a:ext uri="{FF2B5EF4-FFF2-40B4-BE49-F238E27FC236}">
                <a16:creationId xmlns:a16="http://schemas.microsoft.com/office/drawing/2014/main" id="{24337097-55E4-3DFB-FC13-48D00F4C6A4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25174" y="3065443"/>
            <a:ext cx="720430" cy="72043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A478196-DA91-9EAA-7AE0-2333A935A3D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85259" y="3123420"/>
            <a:ext cx="684341" cy="684341"/>
          </a:xfrm>
          <a:prstGeom prst="rect">
            <a:avLst/>
          </a:prstGeom>
          <a:noFill/>
          <a:extLst>
            <a:ext uri="{909E8E84-426E-40DD-AFC4-6F175D3DCCD1}">
              <a14:hiddenFill xmlns:a14="http://schemas.microsoft.com/office/drawing/2010/main">
                <a:solidFill>
                  <a:srgbClr val="FFFFFF"/>
                </a:solidFill>
              </a14:hiddenFill>
            </a:ext>
          </a:extLst>
        </p:spPr>
      </p:pic>
      <p:grpSp>
        <p:nvGrpSpPr>
          <p:cNvPr id="1044" name="Group 1043">
            <a:extLst>
              <a:ext uri="{FF2B5EF4-FFF2-40B4-BE49-F238E27FC236}">
                <a16:creationId xmlns:a16="http://schemas.microsoft.com/office/drawing/2014/main" id="{933CE332-51C8-5AF9-404A-D4B63DF22D12}"/>
              </a:ext>
            </a:extLst>
          </p:cNvPr>
          <p:cNvGrpSpPr/>
          <p:nvPr/>
        </p:nvGrpSpPr>
        <p:grpSpPr>
          <a:xfrm>
            <a:off x="8981927" y="4471938"/>
            <a:ext cx="742452" cy="794772"/>
            <a:chOff x="8981927" y="4835495"/>
            <a:chExt cx="742452" cy="794772"/>
          </a:xfrm>
        </p:grpSpPr>
        <p:pic>
          <p:nvPicPr>
            <p:cNvPr id="2054" name="Picture 6">
              <a:extLst>
                <a:ext uri="{FF2B5EF4-FFF2-40B4-BE49-F238E27FC236}">
                  <a16:creationId xmlns:a16="http://schemas.microsoft.com/office/drawing/2014/main" id="{AB306EEE-14B9-D885-4941-6A3AC19F4135}"/>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26531"/>
            <a:stretch/>
          </p:blipFill>
          <p:spPr bwMode="auto">
            <a:xfrm>
              <a:off x="8981927" y="4899722"/>
              <a:ext cx="536723" cy="73054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F7A6CE27-361D-2B95-6E53-1EF889EFC8B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7074" t="1" r="2" b="16362"/>
            <a:stretch/>
          </p:blipFill>
          <p:spPr bwMode="auto">
            <a:xfrm>
              <a:off x="9542333" y="4835495"/>
              <a:ext cx="182046" cy="687216"/>
            </a:xfrm>
            <a:prstGeom prst="rect">
              <a:avLst/>
            </a:prstGeom>
            <a:noFill/>
            <a:extLst>
              <a:ext uri="{909E8E84-426E-40DD-AFC4-6F175D3DCCD1}">
                <a14:hiddenFill xmlns:a14="http://schemas.microsoft.com/office/drawing/2010/main">
                  <a:solidFill>
                    <a:srgbClr val="FFFFFF"/>
                  </a:solidFill>
                </a14:hiddenFill>
              </a:ext>
            </a:extLst>
          </p:spPr>
        </p:pic>
      </p:grpSp>
      <p:sp>
        <p:nvSpPr>
          <p:cNvPr id="1046" name="Marcador de texto 4">
            <a:extLst>
              <a:ext uri="{FF2B5EF4-FFF2-40B4-BE49-F238E27FC236}">
                <a16:creationId xmlns:a16="http://schemas.microsoft.com/office/drawing/2014/main" id="{4D897DF3-EC6F-6A5A-8499-83DAA212A997}"/>
              </a:ext>
            </a:extLst>
          </p:cNvPr>
          <p:cNvSpPr txBox="1">
            <a:spLocks/>
          </p:cNvSpPr>
          <p:nvPr/>
        </p:nvSpPr>
        <p:spPr>
          <a:xfrm>
            <a:off x="7486597" y="3863477"/>
            <a:ext cx="1197583" cy="378648"/>
          </a:xfrm>
          <a:prstGeom prst="rect">
            <a:avLst/>
          </a:prstGeom>
        </p:spPr>
        <p:txBody>
          <a:bodyPr/>
          <a:lstStyle>
            <a:lvl1pPr marL="0" indent="0" algn="l" rtl="0" eaLnBrk="1" fontAlgn="base" hangingPunct="1">
              <a:spcBef>
                <a:spcPct val="20000"/>
              </a:spcBef>
              <a:spcAft>
                <a:spcPct val="0"/>
              </a:spcAft>
              <a:buFont typeface="Arial" charset="0"/>
              <a:buNone/>
              <a:defRPr sz="2800" kern="1200">
                <a:solidFill>
                  <a:schemeClr val="tx1"/>
                </a:solidFill>
                <a:latin typeface="+mn-lt"/>
                <a:ea typeface="+mn-ea"/>
                <a:cs typeface="+mn-cs"/>
              </a:defRPr>
            </a:lvl1pPr>
            <a:lvl2pPr marL="742913" indent="-285737"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2942" indent="-228589" algn="l" rtl="0" eaLnBrk="1" fontAlgn="base" hangingPunct="1">
              <a:spcBef>
                <a:spcPct val="20000"/>
              </a:spcBef>
              <a:spcAft>
                <a:spcPct val="0"/>
              </a:spcAft>
              <a:buFont typeface="Calibri Light" panose="020F0302020204030204" pitchFamily="34" charset="0"/>
              <a:buChar char="-"/>
              <a:defRPr sz="2400" kern="1200">
                <a:solidFill>
                  <a:schemeClr val="tx1"/>
                </a:solidFill>
                <a:latin typeface="+mn-lt"/>
                <a:ea typeface="+mn-ea"/>
                <a:cs typeface="+mn-cs"/>
              </a:defRPr>
            </a:lvl3pPr>
            <a:lvl4pPr marL="1600120" indent="-228589" algn="l" rtl="0" eaLnBrk="1" fontAlgn="base" hangingPunct="1">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298" indent="-228589"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a:t>Random</a:t>
            </a:r>
          </a:p>
          <a:p>
            <a:r>
              <a:rPr lang="en-US" sz="2400" dirty="0"/>
              <a:t>	</a:t>
            </a:r>
          </a:p>
          <a:p>
            <a:pPr lvl="1" indent="0" algn="ctr">
              <a:buNone/>
            </a:pPr>
            <a:endParaRPr lang="en-US" sz="2800" dirty="0"/>
          </a:p>
          <a:p>
            <a:pPr algn="ctr"/>
            <a:r>
              <a:rPr lang="en-US" sz="3200" b="1" dirty="0"/>
              <a:t>	</a:t>
            </a:r>
          </a:p>
        </p:txBody>
      </p:sp>
      <p:sp>
        <p:nvSpPr>
          <p:cNvPr id="1048" name="Marcador de texto 4">
            <a:extLst>
              <a:ext uri="{FF2B5EF4-FFF2-40B4-BE49-F238E27FC236}">
                <a16:creationId xmlns:a16="http://schemas.microsoft.com/office/drawing/2014/main" id="{1236CD2F-59F9-BA29-86CD-250F824E30EB}"/>
              </a:ext>
            </a:extLst>
          </p:cNvPr>
          <p:cNvSpPr txBox="1">
            <a:spLocks/>
          </p:cNvSpPr>
          <p:nvPr/>
        </p:nvSpPr>
        <p:spPr>
          <a:xfrm>
            <a:off x="9887909" y="3871794"/>
            <a:ext cx="940963" cy="283136"/>
          </a:xfrm>
          <a:prstGeom prst="rect">
            <a:avLst/>
          </a:prstGeom>
        </p:spPr>
        <p:txBody>
          <a:bodyPr/>
          <a:lstStyle>
            <a:lvl1pPr marL="0" indent="0" algn="l" rtl="0" eaLnBrk="1" fontAlgn="base" hangingPunct="1">
              <a:spcBef>
                <a:spcPct val="20000"/>
              </a:spcBef>
              <a:spcAft>
                <a:spcPct val="0"/>
              </a:spcAft>
              <a:buFont typeface="Arial" charset="0"/>
              <a:buNone/>
              <a:defRPr sz="2800" kern="1200">
                <a:solidFill>
                  <a:schemeClr val="tx1"/>
                </a:solidFill>
                <a:latin typeface="+mn-lt"/>
                <a:ea typeface="+mn-ea"/>
                <a:cs typeface="+mn-cs"/>
              </a:defRPr>
            </a:lvl1pPr>
            <a:lvl2pPr marL="742913" indent="-285737"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2942" indent="-228589" algn="l" rtl="0" eaLnBrk="1" fontAlgn="base" hangingPunct="1">
              <a:spcBef>
                <a:spcPct val="20000"/>
              </a:spcBef>
              <a:spcAft>
                <a:spcPct val="0"/>
              </a:spcAft>
              <a:buFont typeface="Calibri Light" panose="020F0302020204030204" pitchFamily="34" charset="0"/>
              <a:buChar char="-"/>
              <a:defRPr sz="2400" kern="1200">
                <a:solidFill>
                  <a:schemeClr val="tx1"/>
                </a:solidFill>
                <a:latin typeface="+mn-lt"/>
                <a:ea typeface="+mn-ea"/>
                <a:cs typeface="+mn-cs"/>
              </a:defRPr>
            </a:lvl3pPr>
            <a:lvl4pPr marL="1600120" indent="-228589" algn="l" rtl="0" eaLnBrk="1" fontAlgn="base" hangingPunct="1">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298" indent="-228589"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a:t>Fixed</a:t>
            </a:r>
          </a:p>
          <a:p>
            <a:r>
              <a:rPr lang="en-US" sz="2400" dirty="0"/>
              <a:t>	</a:t>
            </a:r>
          </a:p>
          <a:p>
            <a:pPr lvl="1" indent="0" algn="ctr">
              <a:buNone/>
            </a:pPr>
            <a:endParaRPr lang="en-US" sz="2800" dirty="0"/>
          </a:p>
          <a:p>
            <a:pPr algn="ctr"/>
            <a:r>
              <a:rPr lang="en-US" sz="3200" b="1" dirty="0"/>
              <a:t>	</a:t>
            </a:r>
          </a:p>
        </p:txBody>
      </p:sp>
      <p:sp>
        <p:nvSpPr>
          <p:cNvPr id="1050" name="Marcador de texto 4">
            <a:extLst>
              <a:ext uri="{FF2B5EF4-FFF2-40B4-BE49-F238E27FC236}">
                <a16:creationId xmlns:a16="http://schemas.microsoft.com/office/drawing/2014/main" id="{EA8C4C79-E2B0-2F02-6C1A-5DE9930F9F00}"/>
              </a:ext>
            </a:extLst>
          </p:cNvPr>
          <p:cNvSpPr txBox="1">
            <a:spLocks/>
          </p:cNvSpPr>
          <p:nvPr/>
        </p:nvSpPr>
        <p:spPr>
          <a:xfrm>
            <a:off x="8385494" y="5310542"/>
            <a:ext cx="2041935" cy="365125"/>
          </a:xfrm>
          <a:prstGeom prst="rect">
            <a:avLst/>
          </a:prstGeom>
        </p:spPr>
        <p:txBody>
          <a:bodyPr/>
          <a:lstStyle>
            <a:lvl1pPr marL="0" indent="0" algn="l" rtl="0" eaLnBrk="1" fontAlgn="base" hangingPunct="1">
              <a:spcBef>
                <a:spcPct val="20000"/>
              </a:spcBef>
              <a:spcAft>
                <a:spcPct val="0"/>
              </a:spcAft>
              <a:buFont typeface="Arial" charset="0"/>
              <a:buNone/>
              <a:defRPr sz="2800" kern="1200">
                <a:solidFill>
                  <a:schemeClr val="tx1"/>
                </a:solidFill>
                <a:latin typeface="+mn-lt"/>
                <a:ea typeface="+mn-ea"/>
                <a:cs typeface="+mn-cs"/>
              </a:defRPr>
            </a:lvl1pPr>
            <a:lvl2pPr marL="742913" indent="-285737"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2942" indent="-228589" algn="l" rtl="0" eaLnBrk="1" fontAlgn="base" hangingPunct="1">
              <a:spcBef>
                <a:spcPct val="20000"/>
              </a:spcBef>
              <a:spcAft>
                <a:spcPct val="0"/>
              </a:spcAft>
              <a:buFont typeface="Calibri Light" panose="020F0302020204030204" pitchFamily="34" charset="0"/>
              <a:buChar char="-"/>
              <a:defRPr sz="2400" kern="1200">
                <a:solidFill>
                  <a:schemeClr val="tx1"/>
                </a:solidFill>
                <a:latin typeface="+mn-lt"/>
                <a:ea typeface="+mn-ea"/>
                <a:cs typeface="+mn-cs"/>
              </a:defRPr>
            </a:lvl3pPr>
            <a:lvl4pPr marL="1600120" indent="-228589" algn="l" rtl="0" eaLnBrk="1" fontAlgn="base" hangingPunct="1">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298" indent="-228589"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a:t>Reach (level-based)</a:t>
            </a:r>
          </a:p>
          <a:p>
            <a:r>
              <a:rPr lang="en-US" sz="2400" dirty="0"/>
              <a:t>	</a:t>
            </a:r>
          </a:p>
          <a:p>
            <a:pPr lvl="1" indent="0" algn="ctr">
              <a:buNone/>
            </a:pPr>
            <a:endParaRPr lang="en-US" sz="2800" dirty="0"/>
          </a:p>
          <a:p>
            <a:pPr algn="ctr"/>
            <a:r>
              <a:rPr lang="en-US" sz="3200" b="1" dirty="0"/>
              <a:t>	</a:t>
            </a:r>
          </a:p>
        </p:txBody>
      </p:sp>
      <p:sp>
        <p:nvSpPr>
          <p:cNvPr id="5" name="Arc 4">
            <a:extLst>
              <a:ext uri="{FF2B5EF4-FFF2-40B4-BE49-F238E27FC236}">
                <a16:creationId xmlns:a16="http://schemas.microsoft.com/office/drawing/2014/main" id="{55F8C841-C6D5-0281-3A25-319ECF09DB07}"/>
              </a:ext>
            </a:extLst>
          </p:cNvPr>
          <p:cNvSpPr/>
          <p:nvPr/>
        </p:nvSpPr>
        <p:spPr>
          <a:xfrm flipH="1">
            <a:off x="1619328" y="2120444"/>
            <a:ext cx="8887951" cy="2503909"/>
          </a:xfrm>
          <a:prstGeom prst="arc">
            <a:avLst>
              <a:gd name="adj1" fmla="val 34802"/>
              <a:gd name="adj2" fmla="val 4439958"/>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662565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7DC86D1B-359D-48C6-4C87-DB8C96E81896}"/>
              </a:ext>
            </a:extLst>
          </p:cNvPr>
          <p:cNvSpPr>
            <a:spLocks noGrp="1"/>
          </p:cNvSpPr>
          <p:nvPr>
            <p:ph type="title"/>
          </p:nvPr>
        </p:nvSpPr>
        <p:spPr>
          <a:xfrm>
            <a:off x="495514" y="166786"/>
            <a:ext cx="6742568" cy="501805"/>
          </a:xfrm>
        </p:spPr>
        <p:txBody>
          <a:bodyPr/>
          <a:lstStyle/>
          <a:p>
            <a:r>
              <a:rPr lang="es-CO" sz="2800" b="1" dirty="0"/>
              <a:t>RL </a:t>
            </a:r>
            <a:r>
              <a:rPr lang="es-CO" sz="2800" b="1" dirty="0" err="1"/>
              <a:t>Model</a:t>
            </a:r>
            <a:r>
              <a:rPr lang="es-CO" sz="2800" b="1" dirty="0"/>
              <a:t> </a:t>
            </a:r>
            <a:r>
              <a:rPr lang="es-CO" sz="2800" b="1" dirty="0" err="1"/>
              <a:t>of</a:t>
            </a:r>
            <a:r>
              <a:rPr lang="es-CO" sz="2800" b="1" dirty="0"/>
              <a:t> </a:t>
            </a:r>
            <a:r>
              <a:rPr lang="es-CO" sz="2800" b="1" dirty="0" err="1"/>
              <a:t>PPPs</a:t>
            </a:r>
            <a:r>
              <a:rPr lang="es-CO" sz="2800" b="1" dirty="0"/>
              <a:t>: Principal-</a:t>
            </a:r>
            <a:r>
              <a:rPr lang="es-CO" sz="2800" b="1" dirty="0" err="1"/>
              <a:t>Agent</a:t>
            </a:r>
            <a:r>
              <a:rPr lang="es-CO" sz="2800" b="1" dirty="0"/>
              <a:t> </a:t>
            </a:r>
            <a:r>
              <a:rPr lang="es-CO" sz="2800" b="1" dirty="0" err="1"/>
              <a:t>Relationship</a:t>
            </a:r>
            <a:endParaRPr lang="en-US" sz="2800" b="1" dirty="0"/>
          </a:p>
        </p:txBody>
      </p:sp>
      <p:sp>
        <p:nvSpPr>
          <p:cNvPr id="4" name="Marcador de número de diapositiva 3">
            <a:extLst>
              <a:ext uri="{FF2B5EF4-FFF2-40B4-BE49-F238E27FC236}">
                <a16:creationId xmlns:a16="http://schemas.microsoft.com/office/drawing/2014/main" id="{8CE3230A-A7C0-80ED-91C4-049AE61E4346}"/>
              </a:ext>
            </a:extLst>
          </p:cNvPr>
          <p:cNvSpPr>
            <a:spLocks noGrp="1"/>
          </p:cNvSpPr>
          <p:nvPr>
            <p:ph type="sldNum" sz="quarter" idx="12"/>
          </p:nvPr>
        </p:nvSpPr>
        <p:spPr/>
        <p:txBody>
          <a:bodyPr/>
          <a:lstStyle/>
          <a:p>
            <a:pPr>
              <a:defRPr/>
            </a:pPr>
            <a:fld id="{577892B8-B69F-4DDB-8EEB-C4A5EA3189C7}" type="slidenum">
              <a:rPr lang="es-ES" smtClean="0">
                <a:solidFill>
                  <a:prstClr val="black"/>
                </a:solidFill>
              </a:rPr>
              <a:pPr>
                <a:defRPr/>
              </a:pPr>
              <a:t>13</a:t>
            </a:fld>
            <a:endParaRPr lang="es-ES" dirty="0">
              <a:solidFill>
                <a:prstClr val="black"/>
              </a:solidFill>
            </a:endParaRPr>
          </a:p>
        </p:txBody>
      </p:sp>
      <p:pic>
        <p:nvPicPr>
          <p:cNvPr id="3074" name="Picture 2">
            <a:extLst>
              <a:ext uri="{FF2B5EF4-FFF2-40B4-BE49-F238E27FC236}">
                <a16:creationId xmlns:a16="http://schemas.microsoft.com/office/drawing/2014/main" id="{4BCC1CE9-8CFE-AA5D-282B-7859FB625C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93202" y="4689972"/>
            <a:ext cx="513202" cy="51320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96EF2D51-4C73-CAA2-47DC-0E3A535873A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36349" y="1856286"/>
            <a:ext cx="783115" cy="78311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752D8EE9-41BB-93DE-6293-D6C383F2418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78494" y="1763963"/>
            <a:ext cx="810658" cy="81065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4A5FDA44-8330-FA13-8039-434FCA7A502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48945" y="4425567"/>
            <a:ext cx="783115" cy="783115"/>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texto 4">
            <a:extLst>
              <a:ext uri="{FF2B5EF4-FFF2-40B4-BE49-F238E27FC236}">
                <a16:creationId xmlns:a16="http://schemas.microsoft.com/office/drawing/2014/main" id="{C31BFD75-8558-8237-9ECF-1865DFD2F16E}"/>
              </a:ext>
            </a:extLst>
          </p:cNvPr>
          <p:cNvSpPr txBox="1">
            <a:spLocks/>
          </p:cNvSpPr>
          <p:nvPr/>
        </p:nvSpPr>
        <p:spPr>
          <a:xfrm>
            <a:off x="1242306" y="2843012"/>
            <a:ext cx="1971202" cy="377786"/>
          </a:xfrm>
          <a:prstGeom prst="rect">
            <a:avLst/>
          </a:prstGeom>
        </p:spPr>
        <p:txBody>
          <a:bodyPr/>
          <a:lstStyle>
            <a:lvl1pPr marL="0" indent="0" algn="l" rtl="0" eaLnBrk="1" fontAlgn="base" hangingPunct="1">
              <a:spcBef>
                <a:spcPct val="20000"/>
              </a:spcBef>
              <a:spcAft>
                <a:spcPct val="0"/>
              </a:spcAft>
              <a:buFont typeface="Arial" charset="0"/>
              <a:buNone/>
              <a:defRPr sz="2800" kern="1200">
                <a:solidFill>
                  <a:schemeClr val="tx1"/>
                </a:solidFill>
                <a:latin typeface="+mn-lt"/>
                <a:ea typeface="+mn-ea"/>
                <a:cs typeface="+mn-cs"/>
              </a:defRPr>
            </a:lvl1pPr>
            <a:lvl2pPr marL="742913" indent="-285737"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2942" indent="-228589" algn="l" rtl="0" eaLnBrk="1" fontAlgn="base" hangingPunct="1">
              <a:spcBef>
                <a:spcPct val="20000"/>
              </a:spcBef>
              <a:spcAft>
                <a:spcPct val="0"/>
              </a:spcAft>
              <a:buFont typeface="Calibri Light" panose="020F0302020204030204" pitchFamily="34" charset="0"/>
              <a:buChar char="-"/>
              <a:defRPr sz="2400" kern="1200">
                <a:solidFill>
                  <a:schemeClr val="tx1"/>
                </a:solidFill>
                <a:latin typeface="+mn-lt"/>
                <a:ea typeface="+mn-ea"/>
                <a:cs typeface="+mn-cs"/>
              </a:defRPr>
            </a:lvl3pPr>
            <a:lvl4pPr marL="1600120" indent="-228589" algn="l" rtl="0" eaLnBrk="1" fontAlgn="base" hangingPunct="1">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298" indent="-228589"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a:t>Agent’s decision</a:t>
            </a:r>
          </a:p>
          <a:p>
            <a:r>
              <a:rPr lang="en-US" sz="2000" dirty="0"/>
              <a:t>	</a:t>
            </a:r>
          </a:p>
          <a:p>
            <a:pPr lvl="1" indent="0" algn="ctr">
              <a:buNone/>
            </a:pPr>
            <a:endParaRPr lang="en-US" dirty="0"/>
          </a:p>
          <a:p>
            <a:pPr algn="ctr"/>
            <a:r>
              <a:rPr lang="en-US" b="1" dirty="0"/>
              <a:t>	</a:t>
            </a:r>
          </a:p>
        </p:txBody>
      </p:sp>
      <p:sp>
        <p:nvSpPr>
          <p:cNvPr id="9" name="Marcador de texto 4">
            <a:extLst>
              <a:ext uri="{FF2B5EF4-FFF2-40B4-BE49-F238E27FC236}">
                <a16:creationId xmlns:a16="http://schemas.microsoft.com/office/drawing/2014/main" id="{88E05B89-2FC1-3F34-7A71-259C04309E84}"/>
              </a:ext>
            </a:extLst>
          </p:cNvPr>
          <p:cNvSpPr txBox="1">
            <a:spLocks/>
          </p:cNvSpPr>
          <p:nvPr/>
        </p:nvSpPr>
        <p:spPr>
          <a:xfrm>
            <a:off x="3118518" y="5325041"/>
            <a:ext cx="2243971" cy="783115"/>
          </a:xfrm>
          <a:prstGeom prst="rect">
            <a:avLst/>
          </a:prstGeom>
        </p:spPr>
        <p:txBody>
          <a:bodyPr/>
          <a:lstStyle>
            <a:lvl1pPr marL="0" indent="0" algn="l" rtl="0" eaLnBrk="1" fontAlgn="base" hangingPunct="1">
              <a:spcBef>
                <a:spcPct val="20000"/>
              </a:spcBef>
              <a:spcAft>
                <a:spcPct val="0"/>
              </a:spcAft>
              <a:buFont typeface="Arial" charset="0"/>
              <a:buNone/>
              <a:defRPr sz="2800" kern="1200">
                <a:solidFill>
                  <a:schemeClr val="tx1"/>
                </a:solidFill>
                <a:latin typeface="+mn-lt"/>
                <a:ea typeface="+mn-ea"/>
                <a:cs typeface="+mn-cs"/>
              </a:defRPr>
            </a:lvl1pPr>
            <a:lvl2pPr marL="742913" indent="-285737"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2942" indent="-228589" algn="l" rtl="0" eaLnBrk="1" fontAlgn="base" hangingPunct="1">
              <a:spcBef>
                <a:spcPct val="20000"/>
              </a:spcBef>
              <a:spcAft>
                <a:spcPct val="0"/>
              </a:spcAft>
              <a:buFont typeface="Calibri Light" panose="020F0302020204030204" pitchFamily="34" charset="0"/>
              <a:buChar char="-"/>
              <a:defRPr sz="2400" kern="1200">
                <a:solidFill>
                  <a:schemeClr val="tx1"/>
                </a:solidFill>
                <a:latin typeface="+mn-lt"/>
                <a:ea typeface="+mn-ea"/>
                <a:cs typeface="+mn-cs"/>
              </a:defRPr>
            </a:lvl3pPr>
            <a:lvl4pPr marL="1600120" indent="-228589" algn="l" rtl="0" eaLnBrk="1" fontAlgn="base" hangingPunct="1">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298" indent="-228589"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a:t>System’s performance update</a:t>
            </a:r>
          </a:p>
          <a:p>
            <a:r>
              <a:rPr lang="en-US" sz="2000" dirty="0"/>
              <a:t>	</a:t>
            </a:r>
          </a:p>
          <a:p>
            <a:pPr lvl="1" indent="0" algn="ctr">
              <a:buNone/>
            </a:pPr>
            <a:endParaRPr lang="en-US" dirty="0"/>
          </a:p>
          <a:p>
            <a:pPr algn="ctr"/>
            <a:r>
              <a:rPr lang="en-US" b="1" dirty="0"/>
              <a:t>	</a:t>
            </a:r>
          </a:p>
        </p:txBody>
      </p:sp>
      <p:sp>
        <p:nvSpPr>
          <p:cNvPr id="12" name="Marcador de texto 4">
            <a:extLst>
              <a:ext uri="{FF2B5EF4-FFF2-40B4-BE49-F238E27FC236}">
                <a16:creationId xmlns:a16="http://schemas.microsoft.com/office/drawing/2014/main" id="{8BDFD574-AD2D-0554-9616-A209F0BF5C11}"/>
              </a:ext>
            </a:extLst>
          </p:cNvPr>
          <p:cNvSpPr txBox="1">
            <a:spLocks/>
          </p:cNvSpPr>
          <p:nvPr/>
        </p:nvSpPr>
        <p:spPr>
          <a:xfrm>
            <a:off x="7027817" y="5325041"/>
            <a:ext cx="2243971" cy="783115"/>
          </a:xfrm>
          <a:prstGeom prst="rect">
            <a:avLst/>
          </a:prstGeom>
        </p:spPr>
        <p:txBody>
          <a:bodyPr/>
          <a:lstStyle>
            <a:lvl1pPr marL="0" indent="0" algn="l" rtl="0" eaLnBrk="1" fontAlgn="base" hangingPunct="1">
              <a:spcBef>
                <a:spcPct val="20000"/>
              </a:spcBef>
              <a:spcAft>
                <a:spcPct val="0"/>
              </a:spcAft>
              <a:buFont typeface="Arial" charset="0"/>
              <a:buNone/>
              <a:defRPr sz="2800" kern="1200">
                <a:solidFill>
                  <a:schemeClr val="tx1"/>
                </a:solidFill>
                <a:latin typeface="+mn-lt"/>
                <a:ea typeface="+mn-ea"/>
                <a:cs typeface="+mn-cs"/>
              </a:defRPr>
            </a:lvl1pPr>
            <a:lvl2pPr marL="742913" indent="-285737"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2942" indent="-228589" algn="l" rtl="0" eaLnBrk="1" fontAlgn="base" hangingPunct="1">
              <a:spcBef>
                <a:spcPct val="20000"/>
              </a:spcBef>
              <a:spcAft>
                <a:spcPct val="0"/>
              </a:spcAft>
              <a:buFont typeface="Calibri Light" panose="020F0302020204030204" pitchFamily="34" charset="0"/>
              <a:buChar char="-"/>
              <a:defRPr sz="2400" kern="1200">
                <a:solidFill>
                  <a:schemeClr val="tx1"/>
                </a:solidFill>
                <a:latin typeface="+mn-lt"/>
                <a:ea typeface="+mn-ea"/>
                <a:cs typeface="+mn-cs"/>
              </a:defRPr>
            </a:lvl3pPr>
            <a:lvl4pPr marL="1600120" indent="-228589" algn="l" rtl="0" eaLnBrk="1" fontAlgn="base" hangingPunct="1">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298" indent="-228589"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a:t>Government’s inspection</a:t>
            </a:r>
          </a:p>
          <a:p>
            <a:r>
              <a:rPr lang="en-US" sz="2000" dirty="0"/>
              <a:t>	</a:t>
            </a:r>
          </a:p>
          <a:p>
            <a:pPr lvl="1" indent="0" algn="ctr">
              <a:buNone/>
            </a:pPr>
            <a:endParaRPr lang="en-US" dirty="0"/>
          </a:p>
          <a:p>
            <a:pPr algn="ctr"/>
            <a:r>
              <a:rPr lang="en-US" b="1" dirty="0"/>
              <a:t>	</a:t>
            </a:r>
          </a:p>
        </p:txBody>
      </p:sp>
      <p:sp>
        <p:nvSpPr>
          <p:cNvPr id="14" name="Marcador de texto 4">
            <a:extLst>
              <a:ext uri="{FF2B5EF4-FFF2-40B4-BE49-F238E27FC236}">
                <a16:creationId xmlns:a16="http://schemas.microsoft.com/office/drawing/2014/main" id="{4A63C7DE-C9F3-1683-0E78-E8DB6A043A9D}"/>
              </a:ext>
            </a:extLst>
          </p:cNvPr>
          <p:cNvSpPr txBox="1">
            <a:spLocks/>
          </p:cNvSpPr>
          <p:nvPr/>
        </p:nvSpPr>
        <p:spPr>
          <a:xfrm>
            <a:off x="8174466" y="2703957"/>
            <a:ext cx="2512712" cy="783115"/>
          </a:xfrm>
          <a:prstGeom prst="rect">
            <a:avLst/>
          </a:prstGeom>
        </p:spPr>
        <p:txBody>
          <a:bodyPr/>
          <a:lstStyle>
            <a:lvl1pPr marL="0" indent="0" algn="l" rtl="0" eaLnBrk="1" fontAlgn="base" hangingPunct="1">
              <a:spcBef>
                <a:spcPct val="20000"/>
              </a:spcBef>
              <a:spcAft>
                <a:spcPct val="0"/>
              </a:spcAft>
              <a:buFont typeface="Arial" charset="0"/>
              <a:buNone/>
              <a:defRPr sz="2800" kern="1200">
                <a:solidFill>
                  <a:schemeClr val="tx1"/>
                </a:solidFill>
                <a:latin typeface="+mn-lt"/>
                <a:ea typeface="+mn-ea"/>
                <a:cs typeface="+mn-cs"/>
              </a:defRPr>
            </a:lvl1pPr>
            <a:lvl2pPr marL="742913" indent="-285737"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2942" indent="-228589" algn="l" rtl="0" eaLnBrk="1" fontAlgn="base" hangingPunct="1">
              <a:spcBef>
                <a:spcPct val="20000"/>
              </a:spcBef>
              <a:spcAft>
                <a:spcPct val="0"/>
              </a:spcAft>
              <a:buFont typeface="Calibri Light" panose="020F0302020204030204" pitchFamily="34" charset="0"/>
              <a:buChar char="-"/>
              <a:defRPr sz="2400" kern="1200">
                <a:solidFill>
                  <a:schemeClr val="tx1"/>
                </a:solidFill>
                <a:latin typeface="+mn-lt"/>
                <a:ea typeface="+mn-ea"/>
                <a:cs typeface="+mn-cs"/>
              </a:defRPr>
            </a:lvl3pPr>
            <a:lvl4pPr marL="1600120" indent="-228589" algn="l" rtl="0" eaLnBrk="1" fontAlgn="base" hangingPunct="1">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298" indent="-228589"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a:t>Incentive / Penalty resultant from inspection</a:t>
            </a:r>
          </a:p>
          <a:p>
            <a:r>
              <a:rPr lang="en-US" sz="2000" dirty="0"/>
              <a:t>	</a:t>
            </a:r>
          </a:p>
          <a:p>
            <a:pPr lvl="1" indent="0" algn="ctr">
              <a:buNone/>
            </a:pPr>
            <a:endParaRPr lang="en-US" dirty="0"/>
          </a:p>
          <a:p>
            <a:pPr algn="ctr"/>
            <a:r>
              <a:rPr lang="en-US" b="1" dirty="0"/>
              <a:t>	</a:t>
            </a:r>
          </a:p>
        </p:txBody>
      </p:sp>
      <p:cxnSp>
        <p:nvCxnSpPr>
          <p:cNvPr id="18" name="Straight Arrow Connector 17">
            <a:extLst>
              <a:ext uri="{FF2B5EF4-FFF2-40B4-BE49-F238E27FC236}">
                <a16:creationId xmlns:a16="http://schemas.microsoft.com/office/drawing/2014/main" id="{BD9928AE-D492-2FF0-4205-3CA258E243F5}"/>
              </a:ext>
            </a:extLst>
          </p:cNvPr>
          <p:cNvCxnSpPr>
            <a:cxnSpLocks/>
          </p:cNvCxnSpPr>
          <p:nvPr/>
        </p:nvCxnSpPr>
        <p:spPr>
          <a:xfrm>
            <a:off x="5934419" y="5413176"/>
            <a:ext cx="976829"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922CB7F9-3DC9-F238-029A-2991A00DB9F9}"/>
              </a:ext>
            </a:extLst>
          </p:cNvPr>
          <p:cNvCxnSpPr>
            <a:cxnSpLocks/>
          </p:cNvCxnSpPr>
          <p:nvPr/>
        </p:nvCxnSpPr>
        <p:spPr>
          <a:xfrm flipV="1">
            <a:off x="8711410" y="3509634"/>
            <a:ext cx="635790" cy="896422"/>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4006BE53-69FD-1490-508F-2FDCAAA47E5E}"/>
              </a:ext>
            </a:extLst>
          </p:cNvPr>
          <p:cNvCxnSpPr>
            <a:cxnSpLocks/>
          </p:cNvCxnSpPr>
          <p:nvPr/>
        </p:nvCxnSpPr>
        <p:spPr>
          <a:xfrm flipH="1">
            <a:off x="4632060" y="2845802"/>
            <a:ext cx="2779923"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692B23B6-FB35-031A-F296-5759D91BA511}"/>
              </a:ext>
            </a:extLst>
          </p:cNvPr>
          <p:cNvCxnSpPr>
            <a:cxnSpLocks/>
          </p:cNvCxnSpPr>
          <p:nvPr/>
        </p:nvCxnSpPr>
        <p:spPr>
          <a:xfrm>
            <a:off x="2252056" y="3639993"/>
            <a:ext cx="716045" cy="66273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pic>
        <p:nvPicPr>
          <p:cNvPr id="3086" name="Picture 14">
            <a:extLst>
              <a:ext uri="{FF2B5EF4-FFF2-40B4-BE49-F238E27FC236}">
                <a16:creationId xmlns:a16="http://schemas.microsoft.com/office/drawing/2014/main" id="{5E730F17-1EDA-E72E-6B45-ABD48DB2B16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04442" y="1800495"/>
            <a:ext cx="783116" cy="783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988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7DC86D1B-359D-48C6-4C87-DB8C96E81896}"/>
              </a:ext>
            </a:extLst>
          </p:cNvPr>
          <p:cNvSpPr>
            <a:spLocks noGrp="1"/>
          </p:cNvSpPr>
          <p:nvPr>
            <p:ph type="title"/>
          </p:nvPr>
        </p:nvSpPr>
        <p:spPr>
          <a:xfrm>
            <a:off x="180673" y="67359"/>
            <a:ext cx="5856962" cy="679615"/>
          </a:xfrm>
        </p:spPr>
        <p:txBody>
          <a:bodyPr anchor="ctr">
            <a:normAutofit/>
          </a:bodyPr>
          <a:lstStyle/>
          <a:p>
            <a:r>
              <a:rPr lang="es-CO" sz="2400" b="1" dirty="0" err="1"/>
              <a:t>Results</a:t>
            </a:r>
            <a:r>
              <a:rPr lang="es-CO" sz="2400" b="1" dirty="0"/>
              <a:t>: PPP </a:t>
            </a:r>
            <a:r>
              <a:rPr lang="es-CO" sz="2400" b="1" dirty="0" err="1"/>
              <a:t>instance</a:t>
            </a:r>
            <a:r>
              <a:rPr lang="es-CO" sz="2400" b="1" dirty="0"/>
              <a:t> – </a:t>
            </a:r>
            <a:r>
              <a:rPr lang="es-CO" sz="2400" b="1" dirty="0" err="1"/>
              <a:t>fixed</a:t>
            </a:r>
            <a:r>
              <a:rPr lang="es-CO" sz="2400" b="1" dirty="0"/>
              <a:t> </a:t>
            </a:r>
            <a:r>
              <a:rPr lang="es-CO" sz="2400" b="1" dirty="0" err="1"/>
              <a:t>policy</a:t>
            </a:r>
            <a:r>
              <a:rPr lang="es-CO" sz="2400" b="1" dirty="0"/>
              <a:t> (3 </a:t>
            </a:r>
            <a:r>
              <a:rPr lang="es-CO" sz="2400" b="1" dirty="0" err="1"/>
              <a:t>periods</a:t>
            </a:r>
            <a:r>
              <a:rPr lang="es-CO" sz="2400" b="1" dirty="0"/>
              <a:t>)</a:t>
            </a:r>
            <a:endParaRPr lang="en-US" sz="2400" b="1" dirty="0"/>
          </a:p>
        </p:txBody>
      </p:sp>
      <p:sp>
        <p:nvSpPr>
          <p:cNvPr id="4" name="Marcador de número de diapositiva 3">
            <a:extLst>
              <a:ext uri="{FF2B5EF4-FFF2-40B4-BE49-F238E27FC236}">
                <a16:creationId xmlns:a16="http://schemas.microsoft.com/office/drawing/2014/main" id="{8CE3230A-A7C0-80ED-91C4-049AE61E4346}"/>
              </a:ext>
            </a:extLst>
          </p:cNvPr>
          <p:cNvSpPr>
            <a:spLocks noGrp="1"/>
          </p:cNvSpPr>
          <p:nvPr>
            <p:ph type="sldNum" sz="quarter" idx="12"/>
          </p:nvPr>
        </p:nvSpPr>
        <p:spPr>
          <a:xfrm>
            <a:off x="9347200" y="6492882"/>
            <a:ext cx="2844800" cy="365125"/>
          </a:xfrm>
        </p:spPr>
        <p:txBody>
          <a:bodyPr anchor="ctr">
            <a:normAutofit/>
          </a:bodyPr>
          <a:lstStyle/>
          <a:p>
            <a:pPr>
              <a:spcAft>
                <a:spcPts val="600"/>
              </a:spcAft>
              <a:defRPr/>
            </a:pPr>
            <a:fld id="{577892B8-B69F-4DDB-8EEB-C4A5EA3189C7}" type="slidenum">
              <a:rPr lang="es-ES" smtClean="0">
                <a:solidFill>
                  <a:prstClr val="black"/>
                </a:solidFill>
              </a:rPr>
              <a:pPr>
                <a:spcAft>
                  <a:spcPts val="600"/>
                </a:spcAft>
                <a:defRPr/>
              </a:pPr>
              <a:t>14</a:t>
            </a:fld>
            <a:endParaRPr lang="es-ES">
              <a:solidFill>
                <a:prstClr val="black"/>
              </a:solidFill>
            </a:endParaRPr>
          </a:p>
        </p:txBody>
      </p:sp>
      <p:pic>
        <p:nvPicPr>
          <p:cNvPr id="5" name="Picture 4" descr="Chart&#10;&#10;Description automatically generated">
            <a:extLst>
              <a:ext uri="{FF2B5EF4-FFF2-40B4-BE49-F238E27FC236}">
                <a16:creationId xmlns:a16="http://schemas.microsoft.com/office/drawing/2014/main" id="{DD89FB23-4AB3-BCED-42E0-C56314B420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530" y="1198079"/>
            <a:ext cx="10186939" cy="5093470"/>
          </a:xfrm>
          <a:prstGeom prst="rect">
            <a:avLst/>
          </a:prstGeom>
        </p:spPr>
      </p:pic>
      <p:sp>
        <p:nvSpPr>
          <p:cNvPr id="6" name="Marcador de texto 4">
            <a:extLst>
              <a:ext uri="{FF2B5EF4-FFF2-40B4-BE49-F238E27FC236}">
                <a16:creationId xmlns:a16="http://schemas.microsoft.com/office/drawing/2014/main" id="{C5F2BBB5-9B6E-AABF-8735-E46DA3102AFC}"/>
              </a:ext>
            </a:extLst>
          </p:cNvPr>
          <p:cNvSpPr txBox="1">
            <a:spLocks/>
          </p:cNvSpPr>
          <p:nvPr/>
        </p:nvSpPr>
        <p:spPr>
          <a:xfrm>
            <a:off x="4686159" y="1198079"/>
            <a:ext cx="2819681" cy="420656"/>
          </a:xfrm>
          <a:prstGeom prst="rect">
            <a:avLst/>
          </a:prstGeom>
          <a:solidFill>
            <a:schemeClr val="bg1"/>
          </a:solidFill>
        </p:spPr>
        <p:txBody>
          <a:bodyPr/>
          <a:lstStyle>
            <a:lvl1pPr marL="0" indent="0" algn="l" rtl="0" eaLnBrk="1" fontAlgn="base" hangingPunct="1">
              <a:spcBef>
                <a:spcPct val="20000"/>
              </a:spcBef>
              <a:spcAft>
                <a:spcPct val="0"/>
              </a:spcAft>
              <a:buFont typeface="Arial" charset="0"/>
              <a:buNone/>
              <a:defRPr sz="2800" kern="1200">
                <a:solidFill>
                  <a:schemeClr val="tx1"/>
                </a:solidFill>
                <a:latin typeface="+mn-lt"/>
                <a:ea typeface="+mn-ea"/>
                <a:cs typeface="+mn-cs"/>
              </a:defRPr>
            </a:lvl1pPr>
            <a:lvl2pPr marL="742913" indent="-285737"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2942" indent="-228589" algn="l" rtl="0" eaLnBrk="1" fontAlgn="base" hangingPunct="1">
              <a:spcBef>
                <a:spcPct val="20000"/>
              </a:spcBef>
              <a:spcAft>
                <a:spcPct val="0"/>
              </a:spcAft>
              <a:buFont typeface="Calibri Light" panose="020F0302020204030204" pitchFamily="34" charset="0"/>
              <a:buChar char="-"/>
              <a:defRPr sz="2400" kern="1200">
                <a:solidFill>
                  <a:schemeClr val="tx1"/>
                </a:solidFill>
                <a:latin typeface="+mn-lt"/>
                <a:ea typeface="+mn-ea"/>
                <a:cs typeface="+mn-cs"/>
              </a:defRPr>
            </a:lvl3pPr>
            <a:lvl4pPr marL="1600120" indent="-228589" algn="l" rtl="0" eaLnBrk="1" fontAlgn="base" hangingPunct="1">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298" indent="-228589"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b="1" dirty="0"/>
              <a:t>Agent’s Perspective</a:t>
            </a:r>
          </a:p>
          <a:p>
            <a:r>
              <a:rPr lang="en-US" sz="2400" dirty="0"/>
              <a:t>	</a:t>
            </a:r>
          </a:p>
          <a:p>
            <a:pPr lvl="1" indent="0" algn="ctr">
              <a:buNone/>
            </a:pPr>
            <a:endParaRPr lang="en-US" sz="2800" dirty="0"/>
          </a:p>
          <a:p>
            <a:pPr algn="ctr"/>
            <a:r>
              <a:rPr lang="en-US" sz="3200" b="1" dirty="0"/>
              <a:t>	</a:t>
            </a:r>
          </a:p>
        </p:txBody>
      </p:sp>
    </p:spTree>
    <p:extLst>
      <p:ext uri="{BB962C8B-B14F-4D97-AF65-F5344CB8AC3E}">
        <p14:creationId xmlns:p14="http://schemas.microsoft.com/office/powerpoint/2010/main" val="570779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7DC86D1B-359D-48C6-4C87-DB8C96E81896}"/>
              </a:ext>
            </a:extLst>
          </p:cNvPr>
          <p:cNvSpPr>
            <a:spLocks noGrp="1"/>
          </p:cNvSpPr>
          <p:nvPr>
            <p:ph type="title"/>
          </p:nvPr>
        </p:nvSpPr>
        <p:spPr>
          <a:xfrm>
            <a:off x="180673" y="67359"/>
            <a:ext cx="5856962" cy="679615"/>
          </a:xfrm>
        </p:spPr>
        <p:txBody>
          <a:bodyPr anchor="ctr">
            <a:normAutofit/>
          </a:bodyPr>
          <a:lstStyle/>
          <a:p>
            <a:r>
              <a:rPr lang="es-CO" sz="2400" b="1" dirty="0" err="1"/>
              <a:t>Results</a:t>
            </a:r>
            <a:r>
              <a:rPr lang="es-CO" sz="2400" b="1" dirty="0"/>
              <a:t>: PPP </a:t>
            </a:r>
            <a:r>
              <a:rPr lang="es-CO" sz="2400" b="1" dirty="0" err="1"/>
              <a:t>instance</a:t>
            </a:r>
            <a:r>
              <a:rPr lang="es-CO" sz="2400" b="1" dirty="0"/>
              <a:t> – </a:t>
            </a:r>
            <a:r>
              <a:rPr lang="es-CO" sz="2400" b="1" dirty="0" err="1"/>
              <a:t>fixed</a:t>
            </a:r>
            <a:r>
              <a:rPr lang="es-CO" sz="2400" b="1" dirty="0"/>
              <a:t> </a:t>
            </a:r>
            <a:r>
              <a:rPr lang="es-CO" sz="2400" b="1" dirty="0" err="1"/>
              <a:t>policy</a:t>
            </a:r>
            <a:r>
              <a:rPr lang="es-CO" sz="2400" b="1" dirty="0"/>
              <a:t> (3 </a:t>
            </a:r>
            <a:r>
              <a:rPr lang="es-CO" sz="2400" b="1" dirty="0" err="1"/>
              <a:t>periods</a:t>
            </a:r>
            <a:r>
              <a:rPr lang="es-CO" sz="2400" b="1" dirty="0"/>
              <a:t>)</a:t>
            </a:r>
            <a:endParaRPr lang="en-US" sz="2400" b="1" dirty="0"/>
          </a:p>
        </p:txBody>
      </p:sp>
      <p:sp>
        <p:nvSpPr>
          <p:cNvPr id="4" name="Marcador de número de diapositiva 3">
            <a:extLst>
              <a:ext uri="{FF2B5EF4-FFF2-40B4-BE49-F238E27FC236}">
                <a16:creationId xmlns:a16="http://schemas.microsoft.com/office/drawing/2014/main" id="{8CE3230A-A7C0-80ED-91C4-049AE61E4346}"/>
              </a:ext>
            </a:extLst>
          </p:cNvPr>
          <p:cNvSpPr>
            <a:spLocks noGrp="1"/>
          </p:cNvSpPr>
          <p:nvPr>
            <p:ph type="sldNum" sz="quarter" idx="12"/>
          </p:nvPr>
        </p:nvSpPr>
        <p:spPr>
          <a:xfrm>
            <a:off x="9347200" y="6492882"/>
            <a:ext cx="2844800" cy="365125"/>
          </a:xfrm>
        </p:spPr>
        <p:txBody>
          <a:bodyPr anchor="ctr">
            <a:normAutofit/>
          </a:bodyPr>
          <a:lstStyle/>
          <a:p>
            <a:pPr>
              <a:spcAft>
                <a:spcPts val="600"/>
              </a:spcAft>
              <a:defRPr/>
            </a:pPr>
            <a:fld id="{577892B8-B69F-4DDB-8EEB-C4A5EA3189C7}" type="slidenum">
              <a:rPr lang="es-ES" smtClean="0">
                <a:solidFill>
                  <a:prstClr val="black"/>
                </a:solidFill>
              </a:rPr>
              <a:pPr>
                <a:spcAft>
                  <a:spcPts val="600"/>
                </a:spcAft>
                <a:defRPr/>
              </a:pPr>
              <a:t>15</a:t>
            </a:fld>
            <a:endParaRPr lang="es-ES">
              <a:solidFill>
                <a:prstClr val="black"/>
              </a:solidFill>
            </a:endParaRPr>
          </a:p>
        </p:txBody>
      </p:sp>
      <p:pic>
        <p:nvPicPr>
          <p:cNvPr id="9" name="Picture 8">
            <a:extLst>
              <a:ext uri="{FF2B5EF4-FFF2-40B4-BE49-F238E27FC236}">
                <a16:creationId xmlns:a16="http://schemas.microsoft.com/office/drawing/2014/main" id="{54B04E65-F1A5-CC45-614C-484CC226AB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4924" y="1303697"/>
            <a:ext cx="6634902" cy="4976177"/>
          </a:xfrm>
          <a:prstGeom prst="rect">
            <a:avLst/>
          </a:prstGeom>
        </p:spPr>
      </p:pic>
      <p:sp>
        <p:nvSpPr>
          <p:cNvPr id="5" name="Marcador de texto 4">
            <a:extLst>
              <a:ext uri="{FF2B5EF4-FFF2-40B4-BE49-F238E27FC236}">
                <a16:creationId xmlns:a16="http://schemas.microsoft.com/office/drawing/2014/main" id="{CFF836D6-FBC6-D5D5-B55F-B38206543742}"/>
              </a:ext>
            </a:extLst>
          </p:cNvPr>
          <p:cNvSpPr txBox="1">
            <a:spLocks/>
          </p:cNvSpPr>
          <p:nvPr/>
        </p:nvSpPr>
        <p:spPr>
          <a:xfrm>
            <a:off x="3167519" y="1089696"/>
            <a:ext cx="5856962" cy="679615"/>
          </a:xfrm>
          <a:prstGeom prst="rect">
            <a:avLst/>
          </a:prstGeom>
          <a:solidFill>
            <a:schemeClr val="bg1"/>
          </a:solidFill>
        </p:spPr>
        <p:txBody>
          <a:bodyPr/>
          <a:lstStyle>
            <a:lvl1pPr marL="0" indent="0" algn="l" rtl="0" eaLnBrk="1" fontAlgn="base" hangingPunct="1">
              <a:spcBef>
                <a:spcPct val="20000"/>
              </a:spcBef>
              <a:spcAft>
                <a:spcPct val="0"/>
              </a:spcAft>
              <a:buFont typeface="Arial" charset="0"/>
              <a:buNone/>
              <a:defRPr sz="2800" kern="1200">
                <a:solidFill>
                  <a:schemeClr val="tx1"/>
                </a:solidFill>
                <a:latin typeface="+mn-lt"/>
                <a:ea typeface="+mn-ea"/>
                <a:cs typeface="+mn-cs"/>
              </a:defRPr>
            </a:lvl1pPr>
            <a:lvl2pPr marL="742913" indent="-285737"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2942" indent="-228589" algn="l" rtl="0" eaLnBrk="1" fontAlgn="base" hangingPunct="1">
              <a:spcBef>
                <a:spcPct val="20000"/>
              </a:spcBef>
              <a:spcAft>
                <a:spcPct val="0"/>
              </a:spcAft>
              <a:buFont typeface="Calibri Light" panose="020F0302020204030204" pitchFamily="34" charset="0"/>
              <a:buChar char="-"/>
              <a:defRPr sz="2400" kern="1200">
                <a:solidFill>
                  <a:schemeClr val="tx1"/>
                </a:solidFill>
                <a:latin typeface="+mn-lt"/>
                <a:ea typeface="+mn-ea"/>
                <a:cs typeface="+mn-cs"/>
              </a:defRPr>
            </a:lvl3pPr>
            <a:lvl4pPr marL="1600120" indent="-228589" algn="l" rtl="0" eaLnBrk="1" fontAlgn="base" hangingPunct="1">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298" indent="-228589"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b="1" dirty="0"/>
              <a:t>Learning Performance</a:t>
            </a:r>
          </a:p>
          <a:p>
            <a:pPr algn="ctr"/>
            <a:r>
              <a:rPr lang="en-US" sz="2000" dirty="0"/>
              <a:t>Agent’s moving average reward every 1000 episodes </a:t>
            </a:r>
          </a:p>
          <a:p>
            <a:r>
              <a:rPr lang="en-US" sz="2400" dirty="0"/>
              <a:t>	</a:t>
            </a:r>
          </a:p>
          <a:p>
            <a:pPr lvl="1" indent="0" algn="ctr">
              <a:buNone/>
            </a:pPr>
            <a:endParaRPr lang="en-US" sz="2800" dirty="0"/>
          </a:p>
          <a:p>
            <a:pPr algn="ctr"/>
            <a:r>
              <a:rPr lang="en-US" sz="3200" b="1" dirty="0"/>
              <a:t>	</a:t>
            </a:r>
          </a:p>
        </p:txBody>
      </p:sp>
      <p:sp>
        <p:nvSpPr>
          <p:cNvPr id="6" name="Rectangle 5">
            <a:extLst>
              <a:ext uri="{FF2B5EF4-FFF2-40B4-BE49-F238E27FC236}">
                <a16:creationId xmlns:a16="http://schemas.microsoft.com/office/drawing/2014/main" id="{A0D65B80-E4C4-A154-E7A9-E5B8C8246C58}"/>
              </a:ext>
            </a:extLst>
          </p:cNvPr>
          <p:cNvSpPr/>
          <p:nvPr/>
        </p:nvSpPr>
        <p:spPr>
          <a:xfrm>
            <a:off x="2581483" y="1775634"/>
            <a:ext cx="390691" cy="47235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Marcador de texto 4">
            <a:extLst>
              <a:ext uri="{FF2B5EF4-FFF2-40B4-BE49-F238E27FC236}">
                <a16:creationId xmlns:a16="http://schemas.microsoft.com/office/drawing/2014/main" id="{93C5E56E-BD8C-294E-214F-A1C5DA44B8F3}"/>
              </a:ext>
            </a:extLst>
          </p:cNvPr>
          <p:cNvSpPr txBox="1">
            <a:spLocks/>
          </p:cNvSpPr>
          <p:nvPr/>
        </p:nvSpPr>
        <p:spPr>
          <a:xfrm>
            <a:off x="3167519" y="6111027"/>
            <a:ext cx="5856962" cy="524552"/>
          </a:xfrm>
          <a:prstGeom prst="rect">
            <a:avLst/>
          </a:prstGeom>
          <a:noFill/>
        </p:spPr>
        <p:txBody>
          <a:bodyPr/>
          <a:lstStyle>
            <a:lvl1pPr marL="0" indent="0" algn="l" rtl="0" eaLnBrk="1" fontAlgn="base" hangingPunct="1">
              <a:spcBef>
                <a:spcPct val="20000"/>
              </a:spcBef>
              <a:spcAft>
                <a:spcPct val="0"/>
              </a:spcAft>
              <a:buFont typeface="Arial" charset="0"/>
              <a:buNone/>
              <a:defRPr sz="2800" kern="1200">
                <a:solidFill>
                  <a:schemeClr val="tx1"/>
                </a:solidFill>
                <a:latin typeface="+mn-lt"/>
                <a:ea typeface="+mn-ea"/>
                <a:cs typeface="+mn-cs"/>
              </a:defRPr>
            </a:lvl1pPr>
            <a:lvl2pPr marL="742913" indent="-285737"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2942" indent="-228589" algn="l" rtl="0" eaLnBrk="1" fontAlgn="base" hangingPunct="1">
              <a:spcBef>
                <a:spcPct val="20000"/>
              </a:spcBef>
              <a:spcAft>
                <a:spcPct val="0"/>
              </a:spcAft>
              <a:buFont typeface="Calibri Light" panose="020F0302020204030204" pitchFamily="34" charset="0"/>
              <a:buChar char="-"/>
              <a:defRPr sz="2400" kern="1200">
                <a:solidFill>
                  <a:schemeClr val="tx1"/>
                </a:solidFill>
                <a:latin typeface="+mn-lt"/>
                <a:ea typeface="+mn-ea"/>
                <a:cs typeface="+mn-cs"/>
              </a:defRPr>
            </a:lvl3pPr>
            <a:lvl4pPr marL="1600120" indent="-228589" algn="l" rtl="0" eaLnBrk="1" fontAlgn="base" hangingPunct="1">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298" indent="-228589"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600" dirty="0"/>
              <a:t>Episode</a:t>
            </a:r>
            <a:endParaRPr lang="en-US" sz="2000" dirty="0"/>
          </a:p>
          <a:p>
            <a:r>
              <a:rPr lang="en-US" sz="2400" dirty="0"/>
              <a:t>	</a:t>
            </a:r>
          </a:p>
          <a:p>
            <a:pPr lvl="1" indent="0" algn="ctr">
              <a:buNone/>
            </a:pPr>
            <a:endParaRPr lang="en-US" sz="2800" dirty="0"/>
          </a:p>
          <a:p>
            <a:pPr algn="ctr"/>
            <a:r>
              <a:rPr lang="en-US" sz="3200" b="1" dirty="0"/>
              <a:t>	</a:t>
            </a:r>
          </a:p>
        </p:txBody>
      </p:sp>
      <p:sp>
        <p:nvSpPr>
          <p:cNvPr id="11" name="Marcador de texto 4">
            <a:extLst>
              <a:ext uri="{FF2B5EF4-FFF2-40B4-BE49-F238E27FC236}">
                <a16:creationId xmlns:a16="http://schemas.microsoft.com/office/drawing/2014/main" id="{A677648C-FC06-4826-61E1-004FECC06E4C}"/>
              </a:ext>
            </a:extLst>
          </p:cNvPr>
          <p:cNvSpPr txBox="1">
            <a:spLocks/>
          </p:cNvSpPr>
          <p:nvPr/>
        </p:nvSpPr>
        <p:spPr>
          <a:xfrm rot="16200000">
            <a:off x="1558696" y="3529508"/>
            <a:ext cx="2302405" cy="524552"/>
          </a:xfrm>
          <a:prstGeom prst="rect">
            <a:avLst/>
          </a:prstGeom>
          <a:noFill/>
        </p:spPr>
        <p:txBody>
          <a:bodyPr/>
          <a:lstStyle>
            <a:lvl1pPr marL="0" indent="0" algn="l" rtl="0" eaLnBrk="1" fontAlgn="base" hangingPunct="1">
              <a:spcBef>
                <a:spcPct val="20000"/>
              </a:spcBef>
              <a:spcAft>
                <a:spcPct val="0"/>
              </a:spcAft>
              <a:buFont typeface="Arial" charset="0"/>
              <a:buNone/>
              <a:defRPr sz="2800" kern="1200">
                <a:solidFill>
                  <a:schemeClr val="tx1"/>
                </a:solidFill>
                <a:latin typeface="+mn-lt"/>
                <a:ea typeface="+mn-ea"/>
                <a:cs typeface="+mn-cs"/>
              </a:defRPr>
            </a:lvl1pPr>
            <a:lvl2pPr marL="742913" indent="-285737"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2942" indent="-228589" algn="l" rtl="0" eaLnBrk="1" fontAlgn="base" hangingPunct="1">
              <a:spcBef>
                <a:spcPct val="20000"/>
              </a:spcBef>
              <a:spcAft>
                <a:spcPct val="0"/>
              </a:spcAft>
              <a:buFont typeface="Calibri Light" panose="020F0302020204030204" pitchFamily="34" charset="0"/>
              <a:buChar char="-"/>
              <a:defRPr sz="2400" kern="1200">
                <a:solidFill>
                  <a:schemeClr val="tx1"/>
                </a:solidFill>
                <a:latin typeface="+mn-lt"/>
                <a:ea typeface="+mn-ea"/>
                <a:cs typeface="+mn-cs"/>
              </a:defRPr>
            </a:lvl3pPr>
            <a:lvl4pPr marL="1600120" indent="-228589" algn="l" rtl="0" eaLnBrk="1" fontAlgn="base" hangingPunct="1">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298" indent="-228589"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600" dirty="0"/>
              <a:t>Learning Performance</a:t>
            </a:r>
            <a:endParaRPr lang="en-US" sz="2000" dirty="0"/>
          </a:p>
          <a:p>
            <a:r>
              <a:rPr lang="en-US" sz="2400" dirty="0"/>
              <a:t>	</a:t>
            </a:r>
          </a:p>
          <a:p>
            <a:pPr lvl="1" indent="0" algn="ctr">
              <a:buNone/>
            </a:pPr>
            <a:endParaRPr lang="en-US" sz="2800" dirty="0"/>
          </a:p>
          <a:p>
            <a:pPr algn="ctr"/>
            <a:r>
              <a:rPr lang="en-US" sz="3200" b="1" dirty="0"/>
              <a:t>	</a:t>
            </a:r>
          </a:p>
        </p:txBody>
      </p:sp>
    </p:spTree>
    <p:extLst>
      <p:ext uri="{BB962C8B-B14F-4D97-AF65-F5344CB8AC3E}">
        <p14:creationId xmlns:p14="http://schemas.microsoft.com/office/powerpoint/2010/main" val="31452210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7DC86D1B-359D-48C6-4C87-DB8C96E81896}"/>
              </a:ext>
            </a:extLst>
          </p:cNvPr>
          <p:cNvSpPr>
            <a:spLocks noGrp="1"/>
          </p:cNvSpPr>
          <p:nvPr>
            <p:ph type="title"/>
          </p:nvPr>
        </p:nvSpPr>
        <p:spPr>
          <a:xfrm>
            <a:off x="180673" y="67359"/>
            <a:ext cx="5856962" cy="679615"/>
          </a:xfrm>
        </p:spPr>
        <p:txBody>
          <a:bodyPr anchor="ctr">
            <a:normAutofit/>
          </a:bodyPr>
          <a:lstStyle/>
          <a:p>
            <a:r>
              <a:rPr lang="es-CO" b="1" dirty="0" err="1"/>
              <a:t>Results</a:t>
            </a:r>
            <a:r>
              <a:rPr lang="es-CO" b="1" dirty="0"/>
              <a:t>: PPP </a:t>
            </a:r>
            <a:r>
              <a:rPr lang="es-CO" b="1" dirty="0" err="1"/>
              <a:t>instance</a:t>
            </a:r>
            <a:r>
              <a:rPr lang="es-CO" b="1" dirty="0"/>
              <a:t> – BASE INCENTIVES</a:t>
            </a:r>
            <a:endParaRPr lang="en-US" b="1" dirty="0"/>
          </a:p>
        </p:txBody>
      </p:sp>
      <p:sp>
        <p:nvSpPr>
          <p:cNvPr id="4" name="Marcador de número de diapositiva 3">
            <a:extLst>
              <a:ext uri="{FF2B5EF4-FFF2-40B4-BE49-F238E27FC236}">
                <a16:creationId xmlns:a16="http://schemas.microsoft.com/office/drawing/2014/main" id="{8CE3230A-A7C0-80ED-91C4-049AE61E4346}"/>
              </a:ext>
            </a:extLst>
          </p:cNvPr>
          <p:cNvSpPr>
            <a:spLocks noGrp="1"/>
          </p:cNvSpPr>
          <p:nvPr>
            <p:ph type="sldNum" sz="quarter" idx="12"/>
          </p:nvPr>
        </p:nvSpPr>
        <p:spPr>
          <a:xfrm>
            <a:off x="9347200" y="6492882"/>
            <a:ext cx="2844800" cy="365125"/>
          </a:xfrm>
        </p:spPr>
        <p:txBody>
          <a:bodyPr anchor="ctr">
            <a:normAutofit/>
          </a:bodyPr>
          <a:lstStyle/>
          <a:p>
            <a:pPr>
              <a:spcAft>
                <a:spcPts val="600"/>
              </a:spcAft>
              <a:defRPr/>
            </a:pPr>
            <a:fld id="{577892B8-B69F-4DDB-8EEB-C4A5EA3189C7}" type="slidenum">
              <a:rPr lang="es-ES" smtClean="0">
                <a:solidFill>
                  <a:prstClr val="black"/>
                </a:solidFill>
              </a:rPr>
              <a:pPr>
                <a:spcAft>
                  <a:spcPts val="600"/>
                </a:spcAft>
                <a:defRPr/>
              </a:pPr>
              <a:t>16</a:t>
            </a:fld>
            <a:endParaRPr lang="es-ES">
              <a:solidFill>
                <a:prstClr val="black"/>
              </a:solidFill>
            </a:endParaRPr>
          </a:p>
        </p:txBody>
      </p:sp>
      <p:graphicFrame>
        <p:nvGraphicFramePr>
          <p:cNvPr id="10" name="Gráfico 2">
            <a:extLst>
              <a:ext uri="{FF2B5EF4-FFF2-40B4-BE49-F238E27FC236}">
                <a16:creationId xmlns:a16="http://schemas.microsoft.com/office/drawing/2014/main" id="{5611EEDB-4964-93B4-6D90-78DDE801AE3E}"/>
              </a:ext>
            </a:extLst>
          </p:cNvPr>
          <p:cNvGraphicFramePr>
            <a:graphicFrameLocks/>
          </p:cNvGraphicFramePr>
          <p:nvPr>
            <p:extLst>
              <p:ext uri="{D42A27DB-BD31-4B8C-83A1-F6EECF244321}">
                <p14:modId xmlns:p14="http://schemas.microsoft.com/office/powerpoint/2010/main" val="648216064"/>
              </p:ext>
            </p:extLst>
          </p:nvPr>
        </p:nvGraphicFramePr>
        <p:xfrm>
          <a:off x="602256" y="1158111"/>
          <a:ext cx="5307741" cy="494523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Gráfico 2">
            <a:extLst>
              <a:ext uri="{FF2B5EF4-FFF2-40B4-BE49-F238E27FC236}">
                <a16:creationId xmlns:a16="http://schemas.microsoft.com/office/drawing/2014/main" id="{5782D684-80CE-42E7-A632-995EE8397DF3}"/>
              </a:ext>
            </a:extLst>
          </p:cNvPr>
          <p:cNvGraphicFramePr>
            <a:graphicFrameLocks/>
          </p:cNvGraphicFramePr>
          <p:nvPr>
            <p:extLst>
              <p:ext uri="{D42A27DB-BD31-4B8C-83A1-F6EECF244321}">
                <p14:modId xmlns:p14="http://schemas.microsoft.com/office/powerpoint/2010/main" val="640988632"/>
              </p:ext>
            </p:extLst>
          </p:nvPr>
        </p:nvGraphicFramePr>
        <p:xfrm>
          <a:off x="5909997" y="1158111"/>
          <a:ext cx="5307742" cy="494523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2033943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7DC86D1B-359D-48C6-4C87-DB8C96E81896}"/>
              </a:ext>
            </a:extLst>
          </p:cNvPr>
          <p:cNvSpPr>
            <a:spLocks noGrp="1"/>
          </p:cNvSpPr>
          <p:nvPr>
            <p:ph type="title"/>
          </p:nvPr>
        </p:nvSpPr>
        <p:spPr>
          <a:xfrm>
            <a:off x="180673" y="67359"/>
            <a:ext cx="5856962" cy="679615"/>
          </a:xfrm>
        </p:spPr>
        <p:txBody>
          <a:bodyPr anchor="ctr">
            <a:normAutofit/>
          </a:bodyPr>
          <a:lstStyle/>
          <a:p>
            <a:r>
              <a:rPr lang="es-CO" b="1" dirty="0" err="1"/>
              <a:t>Results</a:t>
            </a:r>
            <a:r>
              <a:rPr lang="es-CO" b="1" dirty="0"/>
              <a:t>: PPP </a:t>
            </a:r>
            <a:r>
              <a:rPr lang="es-CO" b="1" dirty="0" err="1"/>
              <a:t>instance</a:t>
            </a:r>
            <a:r>
              <a:rPr lang="es-CO" b="1" dirty="0"/>
              <a:t> – BASE INCENTIVES</a:t>
            </a:r>
            <a:endParaRPr lang="en-US" b="1" dirty="0"/>
          </a:p>
        </p:txBody>
      </p:sp>
      <p:sp>
        <p:nvSpPr>
          <p:cNvPr id="4" name="Marcador de número de diapositiva 3">
            <a:extLst>
              <a:ext uri="{FF2B5EF4-FFF2-40B4-BE49-F238E27FC236}">
                <a16:creationId xmlns:a16="http://schemas.microsoft.com/office/drawing/2014/main" id="{8CE3230A-A7C0-80ED-91C4-049AE61E4346}"/>
              </a:ext>
            </a:extLst>
          </p:cNvPr>
          <p:cNvSpPr>
            <a:spLocks noGrp="1"/>
          </p:cNvSpPr>
          <p:nvPr>
            <p:ph type="sldNum" sz="quarter" idx="12"/>
          </p:nvPr>
        </p:nvSpPr>
        <p:spPr>
          <a:xfrm>
            <a:off x="9347200" y="6492882"/>
            <a:ext cx="2844800" cy="365125"/>
          </a:xfrm>
        </p:spPr>
        <p:txBody>
          <a:bodyPr anchor="ctr">
            <a:normAutofit/>
          </a:bodyPr>
          <a:lstStyle/>
          <a:p>
            <a:pPr>
              <a:spcAft>
                <a:spcPts val="600"/>
              </a:spcAft>
              <a:defRPr/>
            </a:pPr>
            <a:fld id="{577892B8-B69F-4DDB-8EEB-C4A5EA3189C7}" type="slidenum">
              <a:rPr lang="es-ES" smtClean="0">
                <a:solidFill>
                  <a:prstClr val="black"/>
                </a:solidFill>
              </a:rPr>
              <a:pPr>
                <a:spcAft>
                  <a:spcPts val="600"/>
                </a:spcAft>
                <a:defRPr/>
              </a:pPr>
              <a:t>17</a:t>
            </a:fld>
            <a:endParaRPr lang="es-ES">
              <a:solidFill>
                <a:prstClr val="black"/>
              </a:solidFill>
            </a:endParaRPr>
          </a:p>
        </p:txBody>
      </p:sp>
      <p:graphicFrame>
        <p:nvGraphicFramePr>
          <p:cNvPr id="2" name="Chart 1">
            <a:extLst>
              <a:ext uri="{FF2B5EF4-FFF2-40B4-BE49-F238E27FC236}">
                <a16:creationId xmlns:a16="http://schemas.microsoft.com/office/drawing/2014/main" id="{EA27B3CD-7AF1-4C7D-9080-E614F85D0A28}"/>
              </a:ext>
            </a:extLst>
          </p:cNvPr>
          <p:cNvGraphicFramePr>
            <a:graphicFrameLocks/>
          </p:cNvGraphicFramePr>
          <p:nvPr>
            <p:extLst>
              <p:ext uri="{D42A27DB-BD31-4B8C-83A1-F6EECF244321}">
                <p14:modId xmlns:p14="http://schemas.microsoft.com/office/powerpoint/2010/main" val="3726247406"/>
              </p:ext>
            </p:extLst>
          </p:nvPr>
        </p:nvGraphicFramePr>
        <p:xfrm>
          <a:off x="779610" y="1621673"/>
          <a:ext cx="10516049" cy="4431708"/>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4">
            <a:extLst>
              <a:ext uri="{FF2B5EF4-FFF2-40B4-BE49-F238E27FC236}">
                <a16:creationId xmlns:a16="http://schemas.microsoft.com/office/drawing/2014/main" id="{9AE59CE2-B914-B034-D68B-2386488A55DE}"/>
              </a:ext>
            </a:extLst>
          </p:cNvPr>
          <p:cNvSpPr/>
          <p:nvPr/>
        </p:nvSpPr>
        <p:spPr>
          <a:xfrm>
            <a:off x="8995718" y="2520778"/>
            <a:ext cx="1075038" cy="778476"/>
          </a:xfrm>
          <a:prstGeom prst="rect">
            <a:avLst/>
          </a:prstGeom>
          <a:noFill/>
          <a:ln>
            <a:solidFill>
              <a:srgbClr val="C00000"/>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628430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ítulo 2">
                <a:extLst>
                  <a:ext uri="{FF2B5EF4-FFF2-40B4-BE49-F238E27FC236}">
                    <a16:creationId xmlns:a16="http://schemas.microsoft.com/office/drawing/2014/main" id="{7DC86D1B-359D-48C6-4C87-DB8C96E81896}"/>
                  </a:ext>
                </a:extLst>
              </p:cNvPr>
              <p:cNvSpPr>
                <a:spLocks noGrp="1"/>
              </p:cNvSpPr>
              <p:nvPr>
                <p:ph type="title"/>
              </p:nvPr>
            </p:nvSpPr>
            <p:spPr>
              <a:xfrm>
                <a:off x="126245" y="25310"/>
                <a:ext cx="7435316" cy="679615"/>
              </a:xfrm>
            </p:spPr>
            <p:txBody>
              <a:bodyPr anchor="ctr">
                <a:normAutofit/>
              </a:bodyPr>
              <a:lstStyle/>
              <a:p>
                <a:r>
                  <a:rPr lang="es-CO" b="1" dirty="0"/>
                  <a:t>Results: PPP </a:t>
                </a:r>
                <a:r>
                  <a:rPr lang="es-CO" b="1" dirty="0" err="1"/>
                  <a:t>instance</a:t>
                </a:r>
                <a:r>
                  <a:rPr lang="es-CO" b="1" dirty="0"/>
                  <a:t> – </a:t>
                </a:r>
                <a:r>
                  <a:rPr lang="es-CO" b="1" dirty="0" err="1"/>
                  <a:t>Sensibility</a:t>
                </a:r>
                <a:r>
                  <a:rPr lang="es-CO" b="1" dirty="0"/>
                  <a:t> </a:t>
                </a:r>
                <a:r>
                  <a:rPr lang="es-CO" b="1" dirty="0" err="1"/>
                  <a:t>Analysis</a:t>
                </a:r>
                <a:r>
                  <a:rPr lang="es-CO" b="1" dirty="0"/>
                  <a:t> (</a:t>
                </a:r>
                <a14:m>
                  <m:oMath xmlns:m="http://schemas.openxmlformats.org/officeDocument/2006/math">
                    <m:r>
                      <a:rPr lang="es-CO" b="1" i="1" smtClean="0">
                        <a:latin typeface="Cambria Math" panose="02040503050406030204" pitchFamily="18" charset="0"/>
                      </a:rPr>
                      <m:t>±</m:t>
                    </m:r>
                  </m:oMath>
                </a14:m>
                <a:r>
                  <a:rPr lang="es-CO" b="1" dirty="0"/>
                  <a:t>50% in incentives)</a:t>
                </a:r>
                <a:endParaRPr lang="en-US" b="1" dirty="0"/>
              </a:p>
            </p:txBody>
          </p:sp>
        </mc:Choice>
        <mc:Fallback xmlns="">
          <p:sp>
            <p:nvSpPr>
              <p:cNvPr id="3" name="Título 2">
                <a:extLst>
                  <a:ext uri="{FF2B5EF4-FFF2-40B4-BE49-F238E27FC236}">
                    <a16:creationId xmlns:a16="http://schemas.microsoft.com/office/drawing/2014/main" id="{7DC86D1B-359D-48C6-4C87-DB8C96E81896}"/>
                  </a:ext>
                </a:extLst>
              </p:cNvPr>
              <p:cNvSpPr>
                <a:spLocks noGrp="1" noRot="1" noChangeAspect="1" noMove="1" noResize="1" noEditPoints="1" noAdjustHandles="1" noChangeArrowheads="1" noChangeShapeType="1" noTextEdit="1"/>
              </p:cNvSpPr>
              <p:nvPr>
                <p:ph type="title"/>
              </p:nvPr>
            </p:nvSpPr>
            <p:spPr>
              <a:xfrm>
                <a:off x="126245" y="25310"/>
                <a:ext cx="7435316" cy="679615"/>
              </a:xfrm>
              <a:blipFill>
                <a:blip r:embed="rId3"/>
                <a:stretch>
                  <a:fillRect l="-902"/>
                </a:stretch>
              </a:blipFill>
            </p:spPr>
            <p:txBody>
              <a:bodyPr/>
              <a:lstStyle/>
              <a:p>
                <a:r>
                  <a:rPr lang="en-US">
                    <a:noFill/>
                  </a:rPr>
                  <a:t> </a:t>
                </a:r>
              </a:p>
            </p:txBody>
          </p:sp>
        </mc:Fallback>
      </mc:AlternateContent>
      <p:sp>
        <p:nvSpPr>
          <p:cNvPr id="4" name="Marcador de número de diapositiva 3">
            <a:extLst>
              <a:ext uri="{FF2B5EF4-FFF2-40B4-BE49-F238E27FC236}">
                <a16:creationId xmlns:a16="http://schemas.microsoft.com/office/drawing/2014/main" id="{8CE3230A-A7C0-80ED-91C4-049AE61E4346}"/>
              </a:ext>
            </a:extLst>
          </p:cNvPr>
          <p:cNvSpPr>
            <a:spLocks noGrp="1"/>
          </p:cNvSpPr>
          <p:nvPr>
            <p:ph type="sldNum" sz="quarter" idx="12"/>
          </p:nvPr>
        </p:nvSpPr>
        <p:spPr>
          <a:xfrm>
            <a:off x="9347200" y="6492882"/>
            <a:ext cx="2844800" cy="365125"/>
          </a:xfrm>
        </p:spPr>
        <p:txBody>
          <a:bodyPr anchor="ctr">
            <a:normAutofit/>
          </a:bodyPr>
          <a:lstStyle/>
          <a:p>
            <a:pPr>
              <a:spcAft>
                <a:spcPts val="600"/>
              </a:spcAft>
              <a:defRPr/>
            </a:pPr>
            <a:fld id="{577892B8-B69F-4DDB-8EEB-C4A5EA3189C7}" type="slidenum">
              <a:rPr lang="es-ES" smtClean="0">
                <a:solidFill>
                  <a:prstClr val="black"/>
                </a:solidFill>
              </a:rPr>
              <a:pPr>
                <a:spcAft>
                  <a:spcPts val="600"/>
                </a:spcAft>
                <a:defRPr/>
              </a:pPr>
              <a:t>18</a:t>
            </a:fld>
            <a:endParaRPr lang="es-ES">
              <a:solidFill>
                <a:prstClr val="black"/>
              </a:solidFill>
            </a:endParaRPr>
          </a:p>
        </p:txBody>
      </p:sp>
      <p:graphicFrame>
        <p:nvGraphicFramePr>
          <p:cNvPr id="5" name="Chart 4">
            <a:extLst>
              <a:ext uri="{FF2B5EF4-FFF2-40B4-BE49-F238E27FC236}">
                <a16:creationId xmlns:a16="http://schemas.microsoft.com/office/drawing/2014/main" id="{A9E459F4-1E77-FA89-DD57-0D8354E5045E}"/>
              </a:ext>
            </a:extLst>
          </p:cNvPr>
          <p:cNvGraphicFramePr>
            <a:graphicFrameLocks/>
          </p:cNvGraphicFramePr>
          <p:nvPr>
            <p:extLst>
              <p:ext uri="{D42A27DB-BD31-4B8C-83A1-F6EECF244321}">
                <p14:modId xmlns:p14="http://schemas.microsoft.com/office/powerpoint/2010/main" val="1575733184"/>
              </p:ext>
            </p:extLst>
          </p:nvPr>
        </p:nvGraphicFramePr>
        <p:xfrm>
          <a:off x="720436" y="1326469"/>
          <a:ext cx="5375564" cy="498783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Chart 5">
            <a:extLst>
              <a:ext uri="{FF2B5EF4-FFF2-40B4-BE49-F238E27FC236}">
                <a16:creationId xmlns:a16="http://schemas.microsoft.com/office/drawing/2014/main" id="{2960FE0D-4219-0A45-6597-3F96394B950E}"/>
              </a:ext>
            </a:extLst>
          </p:cNvPr>
          <p:cNvGraphicFramePr>
            <a:graphicFrameLocks/>
          </p:cNvGraphicFramePr>
          <p:nvPr>
            <p:extLst>
              <p:ext uri="{D42A27DB-BD31-4B8C-83A1-F6EECF244321}">
                <p14:modId xmlns:p14="http://schemas.microsoft.com/office/powerpoint/2010/main" val="2271470278"/>
              </p:ext>
            </p:extLst>
          </p:nvPr>
        </p:nvGraphicFramePr>
        <p:xfrm>
          <a:off x="6096000" y="1326469"/>
          <a:ext cx="5375564" cy="498783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523673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7DC86D1B-359D-48C6-4C87-DB8C96E81896}"/>
              </a:ext>
            </a:extLst>
          </p:cNvPr>
          <p:cNvSpPr>
            <a:spLocks noGrp="1"/>
          </p:cNvSpPr>
          <p:nvPr>
            <p:ph type="title"/>
          </p:nvPr>
        </p:nvSpPr>
        <p:spPr>
          <a:xfrm>
            <a:off x="362302" y="81467"/>
            <a:ext cx="7037546" cy="679615"/>
          </a:xfrm>
        </p:spPr>
        <p:txBody>
          <a:bodyPr anchor="ctr">
            <a:normAutofit/>
          </a:bodyPr>
          <a:lstStyle/>
          <a:p>
            <a:r>
              <a:rPr lang="es-CO" sz="2400" b="1" dirty="0" err="1"/>
              <a:t>Results</a:t>
            </a:r>
            <a:r>
              <a:rPr lang="es-CO" sz="2400" b="1" dirty="0"/>
              <a:t>: PPP </a:t>
            </a:r>
            <a:r>
              <a:rPr lang="es-CO" sz="2400" b="1" dirty="0" err="1"/>
              <a:t>Instance</a:t>
            </a:r>
            <a:r>
              <a:rPr lang="es-CO" sz="2400" b="1" dirty="0"/>
              <a:t> Comparative </a:t>
            </a:r>
            <a:r>
              <a:rPr lang="es-CO" sz="2400" b="1" dirty="0" err="1"/>
              <a:t>Agent’s</a:t>
            </a:r>
            <a:r>
              <a:rPr lang="es-CO" sz="2400" b="1" dirty="0"/>
              <a:t> GAP</a:t>
            </a:r>
            <a:endParaRPr lang="en-US" sz="2400" b="1" dirty="0"/>
          </a:p>
        </p:txBody>
      </p:sp>
      <p:sp>
        <p:nvSpPr>
          <p:cNvPr id="4" name="Marcador de número de diapositiva 3">
            <a:extLst>
              <a:ext uri="{FF2B5EF4-FFF2-40B4-BE49-F238E27FC236}">
                <a16:creationId xmlns:a16="http://schemas.microsoft.com/office/drawing/2014/main" id="{8CE3230A-A7C0-80ED-91C4-049AE61E4346}"/>
              </a:ext>
            </a:extLst>
          </p:cNvPr>
          <p:cNvSpPr>
            <a:spLocks noGrp="1"/>
          </p:cNvSpPr>
          <p:nvPr>
            <p:ph type="sldNum" sz="quarter" idx="12"/>
          </p:nvPr>
        </p:nvSpPr>
        <p:spPr>
          <a:xfrm>
            <a:off x="9347200" y="6492882"/>
            <a:ext cx="2844800" cy="365125"/>
          </a:xfrm>
        </p:spPr>
        <p:txBody>
          <a:bodyPr anchor="ctr">
            <a:normAutofit/>
          </a:bodyPr>
          <a:lstStyle/>
          <a:p>
            <a:pPr>
              <a:spcAft>
                <a:spcPts val="600"/>
              </a:spcAft>
              <a:defRPr/>
            </a:pPr>
            <a:fld id="{577892B8-B69F-4DDB-8EEB-C4A5EA3189C7}" type="slidenum">
              <a:rPr lang="es-ES" smtClean="0">
                <a:solidFill>
                  <a:prstClr val="black"/>
                </a:solidFill>
              </a:rPr>
              <a:pPr>
                <a:spcAft>
                  <a:spcPts val="600"/>
                </a:spcAft>
                <a:defRPr/>
              </a:pPr>
              <a:t>19</a:t>
            </a:fld>
            <a:endParaRPr lang="es-ES">
              <a:solidFill>
                <a:prstClr val="black"/>
              </a:solidFill>
            </a:endParaRPr>
          </a:p>
        </p:txBody>
      </p:sp>
      <p:sp>
        <p:nvSpPr>
          <p:cNvPr id="7" name="Marcador de texto 4">
            <a:extLst>
              <a:ext uri="{FF2B5EF4-FFF2-40B4-BE49-F238E27FC236}">
                <a16:creationId xmlns:a16="http://schemas.microsoft.com/office/drawing/2014/main" id="{62A25648-8D15-7B9E-2D91-75F9308B7E16}"/>
              </a:ext>
            </a:extLst>
          </p:cNvPr>
          <p:cNvSpPr txBox="1">
            <a:spLocks/>
          </p:cNvSpPr>
          <p:nvPr/>
        </p:nvSpPr>
        <p:spPr>
          <a:xfrm>
            <a:off x="3746180" y="5747212"/>
            <a:ext cx="5365265" cy="365125"/>
          </a:xfrm>
          <a:prstGeom prst="rect">
            <a:avLst/>
          </a:prstGeom>
        </p:spPr>
        <p:txBody>
          <a:bodyPr/>
          <a:lstStyle>
            <a:lvl1pPr marL="0" indent="0" algn="l" rtl="0" eaLnBrk="1" fontAlgn="base" hangingPunct="1">
              <a:spcBef>
                <a:spcPct val="20000"/>
              </a:spcBef>
              <a:spcAft>
                <a:spcPct val="0"/>
              </a:spcAft>
              <a:buFont typeface="Arial" charset="0"/>
              <a:buNone/>
              <a:defRPr sz="2800" kern="1200">
                <a:solidFill>
                  <a:schemeClr val="tx1"/>
                </a:solidFill>
                <a:latin typeface="+mn-lt"/>
                <a:ea typeface="+mn-ea"/>
                <a:cs typeface="+mn-cs"/>
              </a:defRPr>
            </a:lvl1pPr>
            <a:lvl2pPr marL="742913" indent="-285737"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2942" indent="-228589" algn="l" rtl="0" eaLnBrk="1" fontAlgn="base" hangingPunct="1">
              <a:spcBef>
                <a:spcPct val="20000"/>
              </a:spcBef>
              <a:spcAft>
                <a:spcPct val="0"/>
              </a:spcAft>
              <a:buFont typeface="Calibri Light" panose="020F0302020204030204" pitchFamily="34" charset="0"/>
              <a:buChar char="-"/>
              <a:defRPr sz="2400" kern="1200">
                <a:solidFill>
                  <a:schemeClr val="tx1"/>
                </a:solidFill>
                <a:latin typeface="+mn-lt"/>
                <a:ea typeface="+mn-ea"/>
                <a:cs typeface="+mn-cs"/>
              </a:defRPr>
            </a:lvl3pPr>
            <a:lvl4pPr marL="1600120" indent="-228589" algn="l" rtl="0" eaLnBrk="1" fontAlgn="base" hangingPunct="1">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298" indent="-228589"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b="1" dirty="0"/>
              <a:t>Reduced              Base           Increased</a:t>
            </a:r>
          </a:p>
          <a:p>
            <a:r>
              <a:rPr lang="en-US" sz="2000" b="1" dirty="0"/>
              <a:t>	</a:t>
            </a:r>
          </a:p>
          <a:p>
            <a:pPr lvl="1" indent="0" algn="ctr">
              <a:buNone/>
            </a:pPr>
            <a:endParaRPr lang="en-US" b="1" dirty="0"/>
          </a:p>
          <a:p>
            <a:pPr algn="ctr"/>
            <a:r>
              <a:rPr lang="en-US" b="1" dirty="0"/>
              <a:t>	</a:t>
            </a:r>
          </a:p>
        </p:txBody>
      </p:sp>
      <mc:AlternateContent xmlns:mc="http://schemas.openxmlformats.org/markup-compatibility/2006" xmlns:cx1="http://schemas.microsoft.com/office/drawing/2015/9/8/chartex">
        <mc:Choice Requires="cx1">
          <p:graphicFrame>
            <p:nvGraphicFramePr>
              <p:cNvPr id="5" name="Chart 4">
                <a:extLst>
                  <a:ext uri="{FF2B5EF4-FFF2-40B4-BE49-F238E27FC236}">
                    <a16:creationId xmlns:a16="http://schemas.microsoft.com/office/drawing/2014/main" id="{24F43B5B-63F8-2059-F184-E3B31B44BCD4}"/>
                  </a:ext>
                </a:extLst>
              </p:cNvPr>
              <p:cNvGraphicFramePr/>
              <p:nvPr>
                <p:extLst>
                  <p:ext uri="{D42A27DB-BD31-4B8C-83A1-F6EECF244321}">
                    <p14:modId xmlns:p14="http://schemas.microsoft.com/office/powerpoint/2010/main" val="92161362"/>
                  </p:ext>
                </p:extLst>
              </p:nvPr>
            </p:nvGraphicFramePr>
            <p:xfrm>
              <a:off x="1798668" y="1412065"/>
              <a:ext cx="8594663" cy="4684852"/>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5" name="Chart 4">
                <a:extLst>
                  <a:ext uri="{FF2B5EF4-FFF2-40B4-BE49-F238E27FC236}">
                    <a16:creationId xmlns:a16="http://schemas.microsoft.com/office/drawing/2014/main" id="{24F43B5B-63F8-2059-F184-E3B31B44BCD4}"/>
                  </a:ext>
                </a:extLst>
              </p:cNvPr>
              <p:cNvPicPr>
                <a:picLocks noGrp="1" noRot="1" noChangeAspect="1" noMove="1" noResize="1" noEditPoints="1" noAdjustHandles="1" noChangeArrowheads="1" noChangeShapeType="1"/>
              </p:cNvPicPr>
              <p:nvPr/>
            </p:nvPicPr>
            <p:blipFill>
              <a:blip r:embed="rId4"/>
              <a:stretch>
                <a:fillRect/>
              </a:stretch>
            </p:blipFill>
            <p:spPr>
              <a:xfrm>
                <a:off x="1798668" y="1412065"/>
                <a:ext cx="8594663" cy="4684852"/>
              </a:xfrm>
              <a:prstGeom prst="rect">
                <a:avLst/>
              </a:prstGeom>
            </p:spPr>
          </p:pic>
        </mc:Fallback>
      </mc:AlternateContent>
    </p:spTree>
    <p:extLst>
      <p:ext uri="{BB962C8B-B14F-4D97-AF65-F5344CB8AC3E}">
        <p14:creationId xmlns:p14="http://schemas.microsoft.com/office/powerpoint/2010/main" val="2987232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7DC86D1B-359D-48C6-4C87-DB8C96E81896}"/>
              </a:ext>
            </a:extLst>
          </p:cNvPr>
          <p:cNvSpPr>
            <a:spLocks noGrp="1"/>
          </p:cNvSpPr>
          <p:nvPr>
            <p:ph type="title"/>
          </p:nvPr>
        </p:nvSpPr>
        <p:spPr>
          <a:xfrm>
            <a:off x="417457" y="142845"/>
            <a:ext cx="5856962" cy="501805"/>
          </a:xfrm>
        </p:spPr>
        <p:txBody>
          <a:bodyPr/>
          <a:lstStyle/>
          <a:p>
            <a:r>
              <a:rPr lang="en-US" sz="3600" b="1" dirty="0"/>
              <a:t>Motivation</a:t>
            </a:r>
          </a:p>
        </p:txBody>
      </p:sp>
      <p:sp>
        <p:nvSpPr>
          <p:cNvPr id="4" name="Marcador de número de diapositiva 3">
            <a:extLst>
              <a:ext uri="{FF2B5EF4-FFF2-40B4-BE49-F238E27FC236}">
                <a16:creationId xmlns:a16="http://schemas.microsoft.com/office/drawing/2014/main" id="{8CE3230A-A7C0-80ED-91C4-049AE61E4346}"/>
              </a:ext>
            </a:extLst>
          </p:cNvPr>
          <p:cNvSpPr>
            <a:spLocks noGrp="1"/>
          </p:cNvSpPr>
          <p:nvPr>
            <p:ph type="sldNum" sz="quarter" idx="12"/>
          </p:nvPr>
        </p:nvSpPr>
        <p:spPr/>
        <p:txBody>
          <a:bodyPr/>
          <a:lstStyle/>
          <a:p>
            <a:pPr>
              <a:defRPr/>
            </a:pPr>
            <a:fld id="{577892B8-B69F-4DDB-8EEB-C4A5EA3189C7}" type="slidenum">
              <a:rPr lang="es-ES" smtClean="0">
                <a:solidFill>
                  <a:prstClr val="black"/>
                </a:solidFill>
              </a:rPr>
              <a:pPr>
                <a:defRPr/>
              </a:pPr>
              <a:t>2</a:t>
            </a:fld>
            <a:endParaRPr lang="es-ES">
              <a:solidFill>
                <a:prstClr val="black"/>
              </a:solidFill>
            </a:endParaRPr>
          </a:p>
        </p:txBody>
      </p:sp>
      <p:sp>
        <p:nvSpPr>
          <p:cNvPr id="5" name="Marcador de texto 4">
            <a:extLst>
              <a:ext uri="{FF2B5EF4-FFF2-40B4-BE49-F238E27FC236}">
                <a16:creationId xmlns:a16="http://schemas.microsoft.com/office/drawing/2014/main" id="{75972761-05DC-5384-1479-4DEE9D3CE02C}"/>
              </a:ext>
            </a:extLst>
          </p:cNvPr>
          <p:cNvSpPr>
            <a:spLocks noGrp="1"/>
          </p:cNvSpPr>
          <p:nvPr>
            <p:ph type="body" sz="quarter" idx="13"/>
          </p:nvPr>
        </p:nvSpPr>
        <p:spPr>
          <a:xfrm>
            <a:off x="6891454" y="2692806"/>
            <a:ext cx="4145270" cy="1856891"/>
          </a:xfrm>
        </p:spPr>
        <p:txBody>
          <a:bodyPr/>
          <a:lstStyle/>
          <a:p>
            <a:r>
              <a:rPr lang="en-US" dirty="0"/>
              <a:t>Realistic decision problems are affected by </a:t>
            </a:r>
            <a:r>
              <a:rPr lang="en-US" b="1" dirty="0"/>
              <a:t>uncertainty</a:t>
            </a:r>
            <a:r>
              <a:rPr lang="en-US" dirty="0"/>
              <a:t> and by the </a:t>
            </a:r>
            <a:r>
              <a:rPr lang="en-US" b="1" dirty="0"/>
              <a:t>actions of others</a:t>
            </a:r>
          </a:p>
        </p:txBody>
      </p:sp>
      <p:pic>
        <p:nvPicPr>
          <p:cNvPr id="1026" name="Picture 2" descr="people in a building with lights">
            <a:extLst>
              <a:ext uri="{FF2B5EF4-FFF2-40B4-BE49-F238E27FC236}">
                <a16:creationId xmlns:a16="http://schemas.microsoft.com/office/drawing/2014/main" id="{D1F6F1D7-4F80-1643-92A5-7704318158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5219" y="1878980"/>
            <a:ext cx="4850781" cy="3638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5588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7DC86D1B-359D-48C6-4C87-DB8C96E81896}"/>
              </a:ext>
            </a:extLst>
          </p:cNvPr>
          <p:cNvSpPr>
            <a:spLocks noGrp="1"/>
          </p:cNvSpPr>
          <p:nvPr>
            <p:ph type="title"/>
          </p:nvPr>
        </p:nvSpPr>
        <p:spPr>
          <a:xfrm>
            <a:off x="180673" y="67359"/>
            <a:ext cx="5856962" cy="679615"/>
          </a:xfrm>
        </p:spPr>
        <p:txBody>
          <a:bodyPr anchor="ctr">
            <a:normAutofit/>
          </a:bodyPr>
          <a:lstStyle/>
          <a:p>
            <a:r>
              <a:rPr lang="es-CO" sz="3600" b="1" dirty="0" err="1"/>
              <a:t>Conclusions</a:t>
            </a:r>
            <a:endParaRPr lang="en-US" sz="3600" b="1" dirty="0"/>
          </a:p>
        </p:txBody>
      </p:sp>
      <p:sp>
        <p:nvSpPr>
          <p:cNvPr id="4" name="Marcador de número de diapositiva 3">
            <a:extLst>
              <a:ext uri="{FF2B5EF4-FFF2-40B4-BE49-F238E27FC236}">
                <a16:creationId xmlns:a16="http://schemas.microsoft.com/office/drawing/2014/main" id="{8CE3230A-A7C0-80ED-91C4-049AE61E4346}"/>
              </a:ext>
            </a:extLst>
          </p:cNvPr>
          <p:cNvSpPr>
            <a:spLocks noGrp="1"/>
          </p:cNvSpPr>
          <p:nvPr>
            <p:ph type="sldNum" sz="quarter" idx="12"/>
          </p:nvPr>
        </p:nvSpPr>
        <p:spPr>
          <a:xfrm>
            <a:off x="9347200" y="6492882"/>
            <a:ext cx="2844800" cy="365125"/>
          </a:xfrm>
        </p:spPr>
        <p:txBody>
          <a:bodyPr anchor="ctr">
            <a:normAutofit/>
          </a:bodyPr>
          <a:lstStyle/>
          <a:p>
            <a:pPr>
              <a:spcAft>
                <a:spcPts val="600"/>
              </a:spcAft>
              <a:defRPr/>
            </a:pPr>
            <a:fld id="{577892B8-B69F-4DDB-8EEB-C4A5EA3189C7}" type="slidenum">
              <a:rPr lang="es-ES" smtClean="0">
                <a:solidFill>
                  <a:prstClr val="black"/>
                </a:solidFill>
              </a:rPr>
              <a:pPr>
                <a:spcAft>
                  <a:spcPts val="600"/>
                </a:spcAft>
                <a:defRPr/>
              </a:pPr>
              <a:t>20</a:t>
            </a:fld>
            <a:endParaRPr lang="es-ES">
              <a:solidFill>
                <a:prstClr val="black"/>
              </a:solidFill>
            </a:endParaRPr>
          </a:p>
        </p:txBody>
      </p:sp>
      <p:sp>
        <p:nvSpPr>
          <p:cNvPr id="5" name="Marcador de texto 4">
            <a:extLst>
              <a:ext uri="{FF2B5EF4-FFF2-40B4-BE49-F238E27FC236}">
                <a16:creationId xmlns:a16="http://schemas.microsoft.com/office/drawing/2014/main" id="{0DF2DBFC-1D01-FAD3-CE38-86744F205F5E}"/>
              </a:ext>
            </a:extLst>
          </p:cNvPr>
          <p:cNvSpPr txBox="1">
            <a:spLocks/>
          </p:cNvSpPr>
          <p:nvPr/>
        </p:nvSpPr>
        <p:spPr>
          <a:xfrm>
            <a:off x="796859" y="1094776"/>
            <a:ext cx="10481551" cy="5237444"/>
          </a:xfrm>
          <a:prstGeom prst="rect">
            <a:avLst/>
          </a:prstGeom>
        </p:spPr>
        <p:txBody>
          <a:bodyPr/>
          <a:lstStyle>
            <a:lvl1pPr marL="0" indent="0" algn="l" rtl="0" eaLnBrk="1" fontAlgn="base" hangingPunct="1">
              <a:spcBef>
                <a:spcPct val="20000"/>
              </a:spcBef>
              <a:spcAft>
                <a:spcPct val="0"/>
              </a:spcAft>
              <a:buFont typeface="Arial" charset="0"/>
              <a:buNone/>
              <a:defRPr sz="2800" kern="1200">
                <a:solidFill>
                  <a:schemeClr val="tx1"/>
                </a:solidFill>
                <a:latin typeface="+mn-lt"/>
                <a:ea typeface="+mn-ea"/>
                <a:cs typeface="+mn-cs"/>
              </a:defRPr>
            </a:lvl1pPr>
            <a:lvl2pPr marL="742913" indent="-285737"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2942" indent="-228589" algn="l" rtl="0" eaLnBrk="1" fontAlgn="base" hangingPunct="1">
              <a:spcBef>
                <a:spcPct val="20000"/>
              </a:spcBef>
              <a:spcAft>
                <a:spcPct val="0"/>
              </a:spcAft>
              <a:buFont typeface="Calibri Light" panose="020F0302020204030204" pitchFamily="34" charset="0"/>
              <a:buChar char="-"/>
              <a:defRPr sz="2400" kern="1200">
                <a:solidFill>
                  <a:schemeClr val="tx1"/>
                </a:solidFill>
                <a:latin typeface="+mn-lt"/>
                <a:ea typeface="+mn-ea"/>
                <a:cs typeface="+mn-cs"/>
              </a:defRPr>
            </a:lvl3pPr>
            <a:lvl4pPr marL="1600120" indent="-228589" algn="l" rtl="0" eaLnBrk="1" fontAlgn="base" hangingPunct="1">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298" indent="-228589"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t>We proposed a reinforcement learning approach to model the Principal-Agent problem for PPPs. We develop an RL environment and a q-learning algorithm as a solution strategy.</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proposed model is a proof-of-concept that confirms the potential of RL to address conflicts of interest in complex engineering problems.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Computational experiments demonstrate the convergence of the q-learning algorithm for the stated problem, reaching optimality gaps within 10% with respect to MIP solutions.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analysis enabled by the proposed model can lead to a decision support system to evaluate the impact and tradeoffs of the decisions of both ‘players’.</a:t>
            </a:r>
            <a:endParaRPr lang="en-US" sz="3200" b="1" dirty="0"/>
          </a:p>
        </p:txBody>
      </p:sp>
    </p:spTree>
    <p:extLst>
      <p:ext uri="{BB962C8B-B14F-4D97-AF65-F5344CB8AC3E}">
        <p14:creationId xmlns:p14="http://schemas.microsoft.com/office/powerpoint/2010/main" val="801229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7DC86D1B-359D-48C6-4C87-DB8C96E81896}"/>
              </a:ext>
            </a:extLst>
          </p:cNvPr>
          <p:cNvSpPr>
            <a:spLocks noGrp="1"/>
          </p:cNvSpPr>
          <p:nvPr>
            <p:ph type="title"/>
          </p:nvPr>
        </p:nvSpPr>
        <p:spPr>
          <a:xfrm>
            <a:off x="180673" y="67359"/>
            <a:ext cx="5856962" cy="679615"/>
          </a:xfrm>
        </p:spPr>
        <p:txBody>
          <a:bodyPr anchor="ctr">
            <a:normAutofit/>
          </a:bodyPr>
          <a:lstStyle/>
          <a:p>
            <a:r>
              <a:rPr lang="es-CO" sz="3600" b="1" dirty="0"/>
              <a:t>Future </a:t>
            </a:r>
            <a:r>
              <a:rPr lang="es-CO" sz="3600" b="1" dirty="0" err="1"/>
              <a:t>Research</a:t>
            </a:r>
            <a:endParaRPr lang="en-US" sz="3600" b="1" dirty="0"/>
          </a:p>
        </p:txBody>
      </p:sp>
      <p:sp>
        <p:nvSpPr>
          <p:cNvPr id="4" name="Marcador de número de diapositiva 3">
            <a:extLst>
              <a:ext uri="{FF2B5EF4-FFF2-40B4-BE49-F238E27FC236}">
                <a16:creationId xmlns:a16="http://schemas.microsoft.com/office/drawing/2014/main" id="{8CE3230A-A7C0-80ED-91C4-049AE61E4346}"/>
              </a:ext>
            </a:extLst>
          </p:cNvPr>
          <p:cNvSpPr>
            <a:spLocks noGrp="1"/>
          </p:cNvSpPr>
          <p:nvPr>
            <p:ph type="sldNum" sz="quarter" idx="12"/>
          </p:nvPr>
        </p:nvSpPr>
        <p:spPr>
          <a:xfrm>
            <a:off x="9347200" y="6492882"/>
            <a:ext cx="2844800" cy="365125"/>
          </a:xfrm>
        </p:spPr>
        <p:txBody>
          <a:bodyPr anchor="ctr">
            <a:normAutofit/>
          </a:bodyPr>
          <a:lstStyle/>
          <a:p>
            <a:pPr>
              <a:spcAft>
                <a:spcPts val="600"/>
              </a:spcAft>
              <a:defRPr/>
            </a:pPr>
            <a:fld id="{577892B8-B69F-4DDB-8EEB-C4A5EA3189C7}" type="slidenum">
              <a:rPr lang="es-ES" smtClean="0">
                <a:solidFill>
                  <a:prstClr val="black"/>
                </a:solidFill>
              </a:rPr>
              <a:pPr>
                <a:spcAft>
                  <a:spcPts val="600"/>
                </a:spcAft>
                <a:defRPr/>
              </a:pPr>
              <a:t>21</a:t>
            </a:fld>
            <a:endParaRPr lang="es-ES">
              <a:solidFill>
                <a:prstClr val="black"/>
              </a:solidFill>
            </a:endParaRPr>
          </a:p>
        </p:txBody>
      </p:sp>
      <p:sp>
        <p:nvSpPr>
          <p:cNvPr id="5" name="Marcador de texto 4">
            <a:extLst>
              <a:ext uri="{FF2B5EF4-FFF2-40B4-BE49-F238E27FC236}">
                <a16:creationId xmlns:a16="http://schemas.microsoft.com/office/drawing/2014/main" id="{7EEF4F00-9B7A-3877-1FD8-5474C2D14EA4}"/>
              </a:ext>
            </a:extLst>
          </p:cNvPr>
          <p:cNvSpPr txBox="1">
            <a:spLocks/>
          </p:cNvSpPr>
          <p:nvPr/>
        </p:nvSpPr>
        <p:spPr>
          <a:xfrm>
            <a:off x="854303" y="1447886"/>
            <a:ext cx="10489200" cy="3962227"/>
          </a:xfrm>
          <a:prstGeom prst="rect">
            <a:avLst/>
          </a:prstGeom>
        </p:spPr>
        <p:txBody>
          <a:bodyPr/>
          <a:lstStyle>
            <a:lvl1pPr marL="0" indent="0" algn="l" rtl="0" eaLnBrk="1" fontAlgn="base" hangingPunct="1">
              <a:spcBef>
                <a:spcPct val="20000"/>
              </a:spcBef>
              <a:spcAft>
                <a:spcPct val="0"/>
              </a:spcAft>
              <a:buFont typeface="Arial" charset="0"/>
              <a:buNone/>
              <a:defRPr sz="2800" kern="1200">
                <a:solidFill>
                  <a:schemeClr val="tx1"/>
                </a:solidFill>
                <a:latin typeface="+mn-lt"/>
                <a:ea typeface="+mn-ea"/>
                <a:cs typeface="+mn-cs"/>
              </a:defRPr>
            </a:lvl1pPr>
            <a:lvl2pPr marL="742913" indent="-285737"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2942" indent="-228589" algn="l" rtl="0" eaLnBrk="1" fontAlgn="base" hangingPunct="1">
              <a:spcBef>
                <a:spcPct val="20000"/>
              </a:spcBef>
              <a:spcAft>
                <a:spcPct val="0"/>
              </a:spcAft>
              <a:buFont typeface="Calibri Light" panose="020F0302020204030204" pitchFamily="34" charset="0"/>
              <a:buChar char="-"/>
              <a:defRPr sz="2400" kern="1200">
                <a:solidFill>
                  <a:schemeClr val="tx1"/>
                </a:solidFill>
                <a:latin typeface="+mn-lt"/>
                <a:ea typeface="+mn-ea"/>
                <a:cs typeface="+mn-cs"/>
              </a:defRPr>
            </a:lvl3pPr>
            <a:lvl4pPr marL="1600120" indent="-228589" algn="l" rtl="0" eaLnBrk="1" fontAlgn="base" hangingPunct="1">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298" indent="-228589"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Validate and adjust the assumptions of the model by developing a case study in a realistic setting.</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Develop a multiagent version of the environment, so that the government can be modeled as a ‘player’ instead of using fixed inspection policies and incentive sizes.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Include a stochastic deterioration model that takes to a count progressive deterioration as well as natural phenomena.</a:t>
            </a:r>
          </a:p>
          <a:p>
            <a:pPr marL="342900" indent="-342900">
              <a:buFont typeface="Arial" panose="020B0604020202020204" pitchFamily="34" charset="0"/>
              <a:buChar char="•"/>
            </a:pPr>
            <a:endParaRPr lang="en-US" b="1" dirty="0"/>
          </a:p>
          <a:p>
            <a:pPr lvl="1" indent="0" algn="ctr">
              <a:buNone/>
            </a:pPr>
            <a:endParaRPr lang="en-US" sz="3200" b="1" dirty="0"/>
          </a:p>
          <a:p>
            <a:pPr algn="ctr"/>
            <a:r>
              <a:rPr lang="en-US" sz="3600" b="1" dirty="0"/>
              <a:t>	</a:t>
            </a:r>
          </a:p>
        </p:txBody>
      </p:sp>
    </p:spTree>
    <p:extLst>
      <p:ext uri="{BB962C8B-B14F-4D97-AF65-F5344CB8AC3E}">
        <p14:creationId xmlns:p14="http://schemas.microsoft.com/office/powerpoint/2010/main" val="1805332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6E9084E-D95D-22D0-8384-81BC28ED3C2D}"/>
              </a:ext>
            </a:extLst>
          </p:cNvPr>
          <p:cNvSpPr>
            <a:spLocks noGrp="1"/>
          </p:cNvSpPr>
          <p:nvPr>
            <p:ph type="sldNum" sz="quarter" idx="12"/>
          </p:nvPr>
        </p:nvSpPr>
        <p:spPr/>
        <p:txBody>
          <a:bodyPr/>
          <a:lstStyle/>
          <a:p>
            <a:pPr>
              <a:defRPr/>
            </a:pPr>
            <a:fld id="{577892B8-B69F-4DDB-8EEB-C4A5EA3189C7}" type="slidenum">
              <a:rPr lang="es-ES" smtClean="0">
                <a:solidFill>
                  <a:prstClr val="black"/>
                </a:solidFill>
              </a:rPr>
              <a:pPr>
                <a:defRPr/>
              </a:pPr>
              <a:t>22</a:t>
            </a:fld>
            <a:endParaRPr lang="es-ES">
              <a:solidFill>
                <a:prstClr val="black"/>
              </a:solidFill>
            </a:endParaRPr>
          </a:p>
        </p:txBody>
      </p:sp>
      <p:sp>
        <p:nvSpPr>
          <p:cNvPr id="5" name="Marcador de texto 4">
            <a:extLst>
              <a:ext uri="{FF2B5EF4-FFF2-40B4-BE49-F238E27FC236}">
                <a16:creationId xmlns:a16="http://schemas.microsoft.com/office/drawing/2014/main" id="{40392AB5-180A-87DC-34C3-E3021873153E}"/>
              </a:ext>
            </a:extLst>
          </p:cNvPr>
          <p:cNvSpPr>
            <a:spLocks noGrp="1"/>
          </p:cNvSpPr>
          <p:nvPr>
            <p:ph type="body" sz="quarter" idx="13"/>
          </p:nvPr>
        </p:nvSpPr>
        <p:spPr>
          <a:xfrm>
            <a:off x="947739" y="1772153"/>
            <a:ext cx="4832221" cy="4106899"/>
          </a:xfrm>
        </p:spPr>
        <p:txBody>
          <a:bodyPr/>
          <a:lstStyle/>
          <a:p>
            <a:pPr algn="ctr"/>
            <a:r>
              <a:rPr lang="es-CO" b="1" dirty="0" err="1"/>
              <a:t>Thanks</a:t>
            </a:r>
            <a:r>
              <a:rPr lang="es-CO" b="1" dirty="0"/>
              <a:t>!</a:t>
            </a:r>
          </a:p>
          <a:p>
            <a:pPr algn="ctr"/>
            <a:endParaRPr lang="es-CO" dirty="0"/>
          </a:p>
          <a:p>
            <a:pPr algn="ctr"/>
            <a:endParaRPr lang="es-CO" dirty="0"/>
          </a:p>
          <a:p>
            <a:pPr algn="ctr"/>
            <a:r>
              <a:rPr lang="es-CO" b="1" dirty="0" err="1"/>
              <a:t>Questions</a:t>
            </a:r>
            <a:r>
              <a:rPr lang="es-CO" b="1" dirty="0"/>
              <a:t>?</a:t>
            </a:r>
          </a:p>
          <a:p>
            <a:pPr algn="ctr"/>
            <a:endParaRPr lang="es-CO" dirty="0"/>
          </a:p>
          <a:p>
            <a:pPr algn="ctr"/>
            <a:r>
              <a:rPr lang="es-CO" dirty="0">
                <a:hlinkClick r:id="rId2"/>
              </a:rPr>
              <a:t>s.rodriguez@ou.edu</a:t>
            </a:r>
            <a:r>
              <a:rPr lang="es-CO" dirty="0"/>
              <a:t> </a:t>
            </a:r>
          </a:p>
          <a:p>
            <a:pPr algn="ctr"/>
            <a:r>
              <a:rPr lang="es-CO" dirty="0">
                <a:hlinkClick r:id="rId3"/>
              </a:rPr>
              <a:t>gomez.ch@uniandes.edu.co</a:t>
            </a:r>
            <a:r>
              <a:rPr lang="es-CO" dirty="0"/>
              <a:t> </a:t>
            </a:r>
          </a:p>
          <a:p>
            <a:pPr algn="ctr"/>
            <a:r>
              <a:rPr lang="es-CO" dirty="0">
                <a:hlinkClick r:id="rId4"/>
              </a:rPr>
              <a:t>jj.beltran@uniandes.edu.co</a:t>
            </a:r>
            <a:r>
              <a:rPr lang="es-CO" dirty="0"/>
              <a:t> </a:t>
            </a:r>
          </a:p>
          <a:p>
            <a:pPr algn="ctr"/>
            <a:endParaRPr lang="es-CO" dirty="0"/>
          </a:p>
        </p:txBody>
      </p:sp>
      <p:pic>
        <p:nvPicPr>
          <p:cNvPr id="6" name="Imagen 5">
            <a:extLst>
              <a:ext uri="{FF2B5EF4-FFF2-40B4-BE49-F238E27FC236}">
                <a16:creationId xmlns:a16="http://schemas.microsoft.com/office/drawing/2014/main" id="{08DFF455-8E57-8161-1386-2ACD6341927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19295" y="3825603"/>
            <a:ext cx="1779908" cy="1779908"/>
          </a:xfrm>
          <a:prstGeom prst="rect">
            <a:avLst/>
          </a:prstGeom>
        </p:spPr>
      </p:pic>
      <p:grpSp>
        <p:nvGrpSpPr>
          <p:cNvPr id="7" name="Grupo 6">
            <a:extLst>
              <a:ext uri="{FF2B5EF4-FFF2-40B4-BE49-F238E27FC236}">
                <a16:creationId xmlns:a16="http://schemas.microsoft.com/office/drawing/2014/main" id="{ED19C4FD-6C6D-AAC3-00CC-056A45B8ECD4}"/>
              </a:ext>
            </a:extLst>
          </p:cNvPr>
          <p:cNvGrpSpPr/>
          <p:nvPr/>
        </p:nvGrpSpPr>
        <p:grpSpPr>
          <a:xfrm>
            <a:off x="6799398" y="1999862"/>
            <a:ext cx="3752393" cy="1172829"/>
            <a:chOff x="5129049" y="248570"/>
            <a:chExt cx="3752393" cy="1172829"/>
          </a:xfrm>
        </p:grpSpPr>
        <p:pic>
          <p:nvPicPr>
            <p:cNvPr id="8" name="Picture 28">
              <a:extLst>
                <a:ext uri="{FF2B5EF4-FFF2-40B4-BE49-F238E27FC236}">
                  <a16:creationId xmlns:a16="http://schemas.microsoft.com/office/drawing/2014/main" id="{95294703-FE1B-BE07-44C3-19F3F81D74E2}"/>
                </a:ext>
              </a:extLst>
            </p:cNvPr>
            <p:cNvPicPr>
              <a:picLocks noChangeAspect="1"/>
            </p:cNvPicPr>
            <p:nvPr/>
          </p:nvPicPr>
          <p:blipFill>
            <a:blip r:embed="rId6"/>
            <a:stretch>
              <a:fillRect/>
            </a:stretch>
          </p:blipFill>
          <p:spPr>
            <a:xfrm>
              <a:off x="5129049" y="248570"/>
              <a:ext cx="697226" cy="1109631"/>
            </a:xfrm>
            <a:prstGeom prst="rect">
              <a:avLst/>
            </a:prstGeom>
          </p:spPr>
        </p:pic>
        <p:sp>
          <p:nvSpPr>
            <p:cNvPr id="9" name="TextBox 29">
              <a:extLst>
                <a:ext uri="{FF2B5EF4-FFF2-40B4-BE49-F238E27FC236}">
                  <a16:creationId xmlns:a16="http://schemas.microsoft.com/office/drawing/2014/main" id="{2B5556E2-0717-A898-86DD-5FB784C2A22A}"/>
                </a:ext>
              </a:extLst>
            </p:cNvPr>
            <p:cNvSpPr txBox="1"/>
            <p:nvPr/>
          </p:nvSpPr>
          <p:spPr>
            <a:xfrm>
              <a:off x="5784501" y="248613"/>
              <a:ext cx="3096941" cy="830997"/>
            </a:xfrm>
            <a:prstGeom prst="rect">
              <a:avLst/>
            </a:prstGeom>
            <a:noFill/>
          </p:spPr>
          <p:txBody>
            <a:bodyPr wrap="square" rtlCol="0">
              <a:spAutoFit/>
            </a:bodyPr>
            <a:lstStyle/>
            <a:p>
              <a:pPr algn="ctr"/>
              <a:r>
                <a:rPr lang="es-CO" sz="2400" dirty="0">
                  <a:latin typeface="Bahnschrift Light Condensed" panose="020B0502040204020203" pitchFamily="34" charset="0"/>
                </a:rPr>
                <a:t>Centro para la Optimización y la Probabilidad Aplicada </a:t>
              </a:r>
              <a:endParaRPr lang="en-US" sz="2400" dirty="0">
                <a:latin typeface="Bahnschrift Light Condensed" panose="020B0502040204020203" pitchFamily="34" charset="0"/>
              </a:endParaRPr>
            </a:p>
          </p:txBody>
        </p:sp>
        <p:sp>
          <p:nvSpPr>
            <p:cNvPr id="10" name="TextBox 32">
              <a:extLst>
                <a:ext uri="{FF2B5EF4-FFF2-40B4-BE49-F238E27FC236}">
                  <a16:creationId xmlns:a16="http://schemas.microsoft.com/office/drawing/2014/main" id="{0500EB9C-861D-51A6-392A-A37799A4B7F4}"/>
                </a:ext>
              </a:extLst>
            </p:cNvPr>
            <p:cNvSpPr txBox="1"/>
            <p:nvPr/>
          </p:nvSpPr>
          <p:spPr>
            <a:xfrm>
              <a:off x="7015054" y="959734"/>
              <a:ext cx="1162789" cy="461665"/>
            </a:xfrm>
            <a:prstGeom prst="rect">
              <a:avLst/>
            </a:prstGeom>
            <a:noFill/>
          </p:spPr>
          <p:txBody>
            <a:bodyPr wrap="square" rtlCol="0">
              <a:spAutoFit/>
            </a:bodyPr>
            <a:lstStyle/>
            <a:p>
              <a:r>
                <a:rPr lang="es-CO" sz="2400">
                  <a:latin typeface="Bahnschrift SemiLight Condensed" panose="020B0502040204020203" pitchFamily="34" charset="0"/>
                  <a:ea typeface="CMU Concrete" panose="02000603000000000000" pitchFamily="2" charset="0"/>
                  <a:cs typeface="CMU Concrete" panose="02000603000000000000" pitchFamily="2" charset="0"/>
                </a:rPr>
                <a:t>COPA</a:t>
              </a:r>
              <a:endParaRPr lang="en-US" sz="2400">
                <a:latin typeface="Bahnschrift SemiLight Condensed" panose="020B0502040204020203" pitchFamily="34" charset="0"/>
                <a:ea typeface="CMU Concrete" panose="02000603000000000000" pitchFamily="2" charset="0"/>
                <a:cs typeface="CMU Concrete" panose="02000603000000000000" pitchFamily="2" charset="0"/>
              </a:endParaRPr>
            </a:p>
          </p:txBody>
        </p:sp>
        <p:cxnSp>
          <p:nvCxnSpPr>
            <p:cNvPr id="11" name="Straight Connector 36">
              <a:extLst>
                <a:ext uri="{FF2B5EF4-FFF2-40B4-BE49-F238E27FC236}">
                  <a16:creationId xmlns:a16="http://schemas.microsoft.com/office/drawing/2014/main" id="{9FFBE1D5-6248-A346-61A6-DEFF293DA677}"/>
                </a:ext>
              </a:extLst>
            </p:cNvPr>
            <p:cNvCxnSpPr>
              <a:cxnSpLocks/>
            </p:cNvCxnSpPr>
            <p:nvPr/>
          </p:nvCxnSpPr>
          <p:spPr>
            <a:xfrm>
              <a:off x="6129287" y="1180024"/>
              <a:ext cx="839318"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37">
              <a:extLst>
                <a:ext uri="{FF2B5EF4-FFF2-40B4-BE49-F238E27FC236}">
                  <a16:creationId xmlns:a16="http://schemas.microsoft.com/office/drawing/2014/main" id="{3EBAD7D8-F40E-12A3-28F5-F084BAA7F4E0}"/>
                </a:ext>
              </a:extLst>
            </p:cNvPr>
            <p:cNvCxnSpPr>
              <a:cxnSpLocks/>
            </p:cNvCxnSpPr>
            <p:nvPr/>
          </p:nvCxnSpPr>
          <p:spPr>
            <a:xfrm>
              <a:off x="7739993" y="1186940"/>
              <a:ext cx="838869"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3675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7DC86D1B-359D-48C6-4C87-DB8C96E81896}"/>
              </a:ext>
            </a:extLst>
          </p:cNvPr>
          <p:cNvSpPr>
            <a:spLocks noGrp="1"/>
          </p:cNvSpPr>
          <p:nvPr>
            <p:ph type="title"/>
          </p:nvPr>
        </p:nvSpPr>
        <p:spPr>
          <a:xfrm>
            <a:off x="180673" y="67359"/>
            <a:ext cx="5856962" cy="679615"/>
          </a:xfrm>
        </p:spPr>
        <p:txBody>
          <a:bodyPr anchor="ctr">
            <a:normAutofit/>
          </a:bodyPr>
          <a:lstStyle/>
          <a:p>
            <a:r>
              <a:rPr lang="es-CO" sz="3600" b="1" dirty="0" err="1"/>
              <a:t>Computational</a:t>
            </a:r>
            <a:r>
              <a:rPr lang="es-CO" sz="3600" b="1" dirty="0"/>
              <a:t> </a:t>
            </a:r>
            <a:r>
              <a:rPr lang="es-CO" sz="3600" b="1" dirty="0" err="1"/>
              <a:t>Details</a:t>
            </a:r>
            <a:endParaRPr lang="en-US" sz="3600" b="1" dirty="0"/>
          </a:p>
        </p:txBody>
      </p:sp>
      <p:sp>
        <p:nvSpPr>
          <p:cNvPr id="4" name="Marcador de número de diapositiva 3">
            <a:extLst>
              <a:ext uri="{FF2B5EF4-FFF2-40B4-BE49-F238E27FC236}">
                <a16:creationId xmlns:a16="http://schemas.microsoft.com/office/drawing/2014/main" id="{8CE3230A-A7C0-80ED-91C4-049AE61E4346}"/>
              </a:ext>
            </a:extLst>
          </p:cNvPr>
          <p:cNvSpPr>
            <a:spLocks noGrp="1"/>
          </p:cNvSpPr>
          <p:nvPr>
            <p:ph type="sldNum" sz="quarter" idx="12"/>
          </p:nvPr>
        </p:nvSpPr>
        <p:spPr>
          <a:xfrm>
            <a:off x="9347200" y="6492882"/>
            <a:ext cx="2844800" cy="365125"/>
          </a:xfrm>
        </p:spPr>
        <p:txBody>
          <a:bodyPr anchor="ctr">
            <a:normAutofit/>
          </a:bodyPr>
          <a:lstStyle/>
          <a:p>
            <a:pPr>
              <a:spcAft>
                <a:spcPts val="600"/>
              </a:spcAft>
              <a:defRPr/>
            </a:pPr>
            <a:fld id="{577892B8-B69F-4DDB-8EEB-C4A5EA3189C7}" type="slidenum">
              <a:rPr lang="es-ES" smtClean="0">
                <a:solidFill>
                  <a:prstClr val="black"/>
                </a:solidFill>
              </a:rPr>
              <a:pPr>
                <a:spcAft>
                  <a:spcPts val="600"/>
                </a:spcAft>
                <a:defRPr/>
              </a:pPr>
              <a:t>23</a:t>
            </a:fld>
            <a:endParaRPr lang="es-ES">
              <a:solidFill>
                <a:prstClr val="black"/>
              </a:solidFill>
            </a:endParaRPr>
          </a:p>
        </p:txBody>
      </p:sp>
      <mc:AlternateContent xmlns:mc="http://schemas.openxmlformats.org/markup-compatibility/2006" xmlns:a14="http://schemas.microsoft.com/office/drawing/2010/main">
        <mc:Choice Requires="a14">
          <p:sp>
            <p:nvSpPr>
              <p:cNvPr id="5" name="Marcador de texto 4">
                <a:extLst>
                  <a:ext uri="{FF2B5EF4-FFF2-40B4-BE49-F238E27FC236}">
                    <a16:creationId xmlns:a16="http://schemas.microsoft.com/office/drawing/2014/main" id="{7EEF4F00-9B7A-3877-1FD8-5474C2D14EA4}"/>
                  </a:ext>
                </a:extLst>
              </p:cNvPr>
              <p:cNvSpPr txBox="1">
                <a:spLocks/>
              </p:cNvSpPr>
              <p:nvPr/>
            </p:nvSpPr>
            <p:spPr>
              <a:xfrm>
                <a:off x="730736" y="1487103"/>
                <a:ext cx="4912076" cy="4661034"/>
              </a:xfrm>
              <a:prstGeom prst="rect">
                <a:avLst/>
              </a:prstGeom>
            </p:spPr>
            <p:txBody>
              <a:bodyPr/>
              <a:lstStyle>
                <a:lvl1pPr marL="0" indent="0" algn="l" rtl="0" eaLnBrk="1" fontAlgn="base" hangingPunct="1">
                  <a:spcBef>
                    <a:spcPct val="20000"/>
                  </a:spcBef>
                  <a:spcAft>
                    <a:spcPct val="0"/>
                  </a:spcAft>
                  <a:buFont typeface="Arial" charset="0"/>
                  <a:buNone/>
                  <a:defRPr sz="2800" kern="1200">
                    <a:solidFill>
                      <a:schemeClr val="tx1"/>
                    </a:solidFill>
                    <a:latin typeface="+mn-lt"/>
                    <a:ea typeface="+mn-ea"/>
                    <a:cs typeface="+mn-cs"/>
                  </a:defRPr>
                </a:lvl1pPr>
                <a:lvl2pPr marL="742913" indent="-285737"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2942" indent="-228589" algn="l" rtl="0" eaLnBrk="1" fontAlgn="base" hangingPunct="1">
                  <a:spcBef>
                    <a:spcPct val="20000"/>
                  </a:spcBef>
                  <a:spcAft>
                    <a:spcPct val="0"/>
                  </a:spcAft>
                  <a:buFont typeface="Calibri Light" panose="020F0302020204030204" pitchFamily="34" charset="0"/>
                  <a:buChar char="-"/>
                  <a:defRPr sz="2400" kern="1200">
                    <a:solidFill>
                      <a:schemeClr val="tx1"/>
                    </a:solidFill>
                    <a:latin typeface="+mn-lt"/>
                    <a:ea typeface="+mn-ea"/>
                    <a:cs typeface="+mn-cs"/>
                  </a:defRPr>
                </a:lvl3pPr>
                <a:lvl4pPr marL="1600120" indent="-228589" algn="l" rtl="0" eaLnBrk="1" fontAlgn="base" hangingPunct="1">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298" indent="-228589"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t>Environment</a:t>
                </a:r>
                <a:r>
                  <a:rPr lang="en-US" dirty="0"/>
                  <a:t>:</a:t>
                </a:r>
              </a:p>
              <a:p>
                <a:pPr marL="457200" indent="-457200">
                  <a:buFont typeface="Arial" panose="020B0604020202020204" pitchFamily="34" charset="0"/>
                  <a:buChar char="•"/>
                </a:pPr>
                <a:r>
                  <a:rPr lang="en-US" dirty="0"/>
                  <a:t>500 000 iterations x 30 periods </a:t>
                </a:r>
                <a14:m>
                  <m:oMath xmlns:m="http://schemas.openxmlformats.org/officeDocument/2006/math">
                    <m:r>
                      <a:rPr lang="en-US" b="0" i="1" smtClean="0">
                        <a:latin typeface="Cambria Math" panose="02040503050406030204" pitchFamily="18" charset="0"/>
                      </a:rPr>
                      <m:t>→</m:t>
                    </m:r>
                  </m:oMath>
                </a14:m>
                <a:r>
                  <a:rPr lang="en-US" dirty="0"/>
                  <a:t> 5 minutes</a:t>
                </a:r>
              </a:p>
              <a:p>
                <a:pPr marL="457200" indent="-457200">
                  <a:buFont typeface="Arial" panose="020B0604020202020204" pitchFamily="34" charset="0"/>
                  <a:buChar char="•"/>
                </a:pPr>
                <a:r>
                  <a:rPr lang="en-US" dirty="0"/>
                  <a:t>Algorithm complexity: O(n*m)</a:t>
                </a:r>
              </a:p>
              <a:p>
                <a:endParaRPr lang="en-US" dirty="0"/>
              </a:p>
              <a:p>
                <a:pPr marL="342900" indent="-342900">
                  <a:buFont typeface="Arial" panose="020B0604020202020204" pitchFamily="34" charset="0"/>
                  <a:buChar char="•"/>
                </a:pPr>
                <a:endParaRPr lang="en-US" b="1" dirty="0"/>
              </a:p>
              <a:p>
                <a:pPr lvl="1" indent="0" algn="ctr">
                  <a:buNone/>
                </a:pPr>
                <a:endParaRPr lang="en-US" sz="3200" b="1" dirty="0"/>
              </a:p>
              <a:p>
                <a:pPr algn="ctr"/>
                <a:r>
                  <a:rPr lang="en-US" sz="3600" b="1" dirty="0"/>
                  <a:t>	</a:t>
                </a:r>
              </a:p>
            </p:txBody>
          </p:sp>
        </mc:Choice>
        <mc:Fallback xmlns="">
          <p:sp>
            <p:nvSpPr>
              <p:cNvPr id="5" name="Marcador de texto 4">
                <a:extLst>
                  <a:ext uri="{FF2B5EF4-FFF2-40B4-BE49-F238E27FC236}">
                    <a16:creationId xmlns:a16="http://schemas.microsoft.com/office/drawing/2014/main" id="{7EEF4F00-9B7A-3877-1FD8-5474C2D14EA4}"/>
                  </a:ext>
                </a:extLst>
              </p:cNvPr>
              <p:cNvSpPr txBox="1">
                <a:spLocks noRot="1" noChangeAspect="1" noMove="1" noResize="1" noEditPoints="1" noAdjustHandles="1" noChangeArrowheads="1" noChangeShapeType="1" noTextEdit="1"/>
              </p:cNvSpPr>
              <p:nvPr/>
            </p:nvSpPr>
            <p:spPr>
              <a:xfrm>
                <a:off x="730736" y="1487103"/>
                <a:ext cx="4912076" cy="4661034"/>
              </a:xfrm>
              <a:prstGeom prst="rect">
                <a:avLst/>
              </a:prstGeom>
              <a:blipFill>
                <a:blip r:embed="rId3"/>
                <a:stretch>
                  <a:fillRect l="-2605" t="-1307"/>
                </a:stretch>
              </a:blipFill>
            </p:spPr>
            <p:txBody>
              <a:bodyPr/>
              <a:lstStyle/>
              <a:p>
                <a:r>
                  <a:rPr lang="en-US">
                    <a:noFill/>
                  </a:rPr>
                  <a:t> </a:t>
                </a:r>
              </a:p>
            </p:txBody>
          </p:sp>
        </mc:Fallback>
      </mc:AlternateContent>
      <p:sp>
        <p:nvSpPr>
          <p:cNvPr id="6" name="Marcador de texto 4">
            <a:extLst>
              <a:ext uri="{FF2B5EF4-FFF2-40B4-BE49-F238E27FC236}">
                <a16:creationId xmlns:a16="http://schemas.microsoft.com/office/drawing/2014/main" id="{4FD0E483-19FE-3BA1-CAC6-3490AAA15B7E}"/>
              </a:ext>
            </a:extLst>
          </p:cNvPr>
          <p:cNvSpPr txBox="1">
            <a:spLocks/>
          </p:cNvSpPr>
          <p:nvPr/>
        </p:nvSpPr>
        <p:spPr>
          <a:xfrm>
            <a:off x="5642812" y="1487103"/>
            <a:ext cx="4912076" cy="4661034"/>
          </a:xfrm>
          <a:prstGeom prst="rect">
            <a:avLst/>
          </a:prstGeom>
        </p:spPr>
        <p:txBody>
          <a:bodyPr/>
          <a:lstStyle>
            <a:lvl1pPr marL="0" indent="0" algn="l" rtl="0" eaLnBrk="1" fontAlgn="base" hangingPunct="1">
              <a:spcBef>
                <a:spcPct val="20000"/>
              </a:spcBef>
              <a:spcAft>
                <a:spcPct val="0"/>
              </a:spcAft>
              <a:buFont typeface="Arial" charset="0"/>
              <a:buNone/>
              <a:defRPr sz="2800" kern="1200">
                <a:solidFill>
                  <a:schemeClr val="tx1"/>
                </a:solidFill>
                <a:latin typeface="+mn-lt"/>
                <a:ea typeface="+mn-ea"/>
                <a:cs typeface="+mn-cs"/>
              </a:defRPr>
            </a:lvl1pPr>
            <a:lvl2pPr marL="742913" indent="-285737"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2942" indent="-228589" algn="l" rtl="0" eaLnBrk="1" fontAlgn="base" hangingPunct="1">
              <a:spcBef>
                <a:spcPct val="20000"/>
              </a:spcBef>
              <a:spcAft>
                <a:spcPct val="0"/>
              </a:spcAft>
              <a:buFont typeface="Calibri Light" panose="020F0302020204030204" pitchFamily="34" charset="0"/>
              <a:buChar char="-"/>
              <a:defRPr sz="2400" kern="1200">
                <a:solidFill>
                  <a:schemeClr val="tx1"/>
                </a:solidFill>
                <a:latin typeface="+mn-lt"/>
                <a:ea typeface="+mn-ea"/>
                <a:cs typeface="+mn-cs"/>
              </a:defRPr>
            </a:lvl3pPr>
            <a:lvl4pPr marL="1600120" indent="-228589" algn="l" rtl="0" eaLnBrk="1" fontAlgn="base" hangingPunct="1">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298" indent="-228589"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t>MIP</a:t>
            </a:r>
            <a:r>
              <a:rPr lang="en-US" dirty="0"/>
              <a:t>:</a:t>
            </a:r>
          </a:p>
          <a:p>
            <a:pPr marL="457200" indent="-457200">
              <a:buFont typeface="Arial" panose="020B0604020202020204" pitchFamily="34" charset="0"/>
              <a:buChar char="•"/>
            </a:pPr>
            <a:r>
              <a:rPr lang="en-US" dirty="0"/>
              <a:t>When receiving inspection policies: 5 to 10 seconds</a:t>
            </a:r>
          </a:p>
          <a:p>
            <a:endParaRPr lang="en-US" dirty="0"/>
          </a:p>
          <a:p>
            <a:pPr marL="342900" indent="-342900">
              <a:buFont typeface="Arial" panose="020B0604020202020204" pitchFamily="34" charset="0"/>
              <a:buChar char="•"/>
            </a:pPr>
            <a:endParaRPr lang="en-US" b="1" dirty="0"/>
          </a:p>
          <a:p>
            <a:pPr lvl="1" indent="0" algn="ctr">
              <a:buNone/>
            </a:pPr>
            <a:endParaRPr lang="en-US" sz="3200" b="1" dirty="0"/>
          </a:p>
          <a:p>
            <a:pPr algn="ctr"/>
            <a:r>
              <a:rPr lang="en-US" sz="3600" b="1" dirty="0"/>
              <a:t>	</a:t>
            </a:r>
          </a:p>
        </p:txBody>
      </p:sp>
    </p:spTree>
    <p:extLst>
      <p:ext uri="{BB962C8B-B14F-4D97-AF65-F5344CB8AC3E}">
        <p14:creationId xmlns:p14="http://schemas.microsoft.com/office/powerpoint/2010/main" val="4197923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 name="Elipse 75">
            <a:extLst>
              <a:ext uri="{FF2B5EF4-FFF2-40B4-BE49-F238E27FC236}">
                <a16:creationId xmlns:a16="http://schemas.microsoft.com/office/drawing/2014/main" id="{253867EE-C57D-4B75-8029-D6696BD1EB2C}"/>
              </a:ext>
            </a:extLst>
          </p:cNvPr>
          <p:cNvSpPr/>
          <p:nvPr/>
        </p:nvSpPr>
        <p:spPr>
          <a:xfrm>
            <a:off x="1145709" y="3356751"/>
            <a:ext cx="859536" cy="859536"/>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ítulo 2">
            <a:extLst>
              <a:ext uri="{FF2B5EF4-FFF2-40B4-BE49-F238E27FC236}">
                <a16:creationId xmlns:a16="http://schemas.microsoft.com/office/drawing/2014/main" id="{841A1527-A2DE-4AC1-940E-42DB33F2A260}"/>
              </a:ext>
            </a:extLst>
          </p:cNvPr>
          <p:cNvSpPr>
            <a:spLocks noGrp="1"/>
          </p:cNvSpPr>
          <p:nvPr>
            <p:ph type="title"/>
          </p:nvPr>
        </p:nvSpPr>
        <p:spPr>
          <a:xfrm>
            <a:off x="157472" y="178482"/>
            <a:ext cx="5856962" cy="346000"/>
          </a:xfrm>
        </p:spPr>
        <p:txBody>
          <a:bodyPr/>
          <a:lstStyle/>
          <a:p>
            <a:r>
              <a:rPr lang="en-US" dirty="0"/>
              <a:t>COPA members</a:t>
            </a:r>
          </a:p>
        </p:txBody>
      </p:sp>
      <p:sp>
        <p:nvSpPr>
          <p:cNvPr id="4" name="Marcador de número de diapositiva 3">
            <a:extLst>
              <a:ext uri="{FF2B5EF4-FFF2-40B4-BE49-F238E27FC236}">
                <a16:creationId xmlns:a16="http://schemas.microsoft.com/office/drawing/2014/main" id="{6525B5AB-76FF-4F10-9D6F-84741F177FE7}"/>
              </a:ext>
            </a:extLst>
          </p:cNvPr>
          <p:cNvSpPr>
            <a:spLocks noGrp="1"/>
          </p:cNvSpPr>
          <p:nvPr>
            <p:ph type="sldNum" sz="quarter" idx="12"/>
          </p:nvPr>
        </p:nvSpPr>
        <p:spPr/>
        <p:txBody>
          <a:bodyPr/>
          <a:lstStyle/>
          <a:p>
            <a:pPr>
              <a:defRPr/>
            </a:pPr>
            <a:fld id="{577892B8-B69F-4DDB-8EEB-C4A5EA3189C7}" type="slidenum">
              <a:rPr lang="es-ES" smtClean="0">
                <a:solidFill>
                  <a:prstClr val="black"/>
                </a:solidFill>
              </a:rPr>
              <a:pPr>
                <a:defRPr/>
              </a:pPr>
              <a:t>24</a:t>
            </a:fld>
            <a:endParaRPr lang="es-ES">
              <a:solidFill>
                <a:prstClr val="black"/>
              </a:solidFill>
            </a:endParaRPr>
          </a:p>
        </p:txBody>
      </p:sp>
      <p:sp>
        <p:nvSpPr>
          <p:cNvPr id="6" name="Rectangle 43">
            <a:extLst>
              <a:ext uri="{FF2B5EF4-FFF2-40B4-BE49-F238E27FC236}">
                <a16:creationId xmlns:a16="http://schemas.microsoft.com/office/drawing/2014/main" id="{2D8E58EE-50F9-4A95-92FD-62E71A94C0EE}"/>
              </a:ext>
            </a:extLst>
          </p:cNvPr>
          <p:cNvSpPr/>
          <p:nvPr/>
        </p:nvSpPr>
        <p:spPr>
          <a:xfrm>
            <a:off x="219256" y="1000974"/>
            <a:ext cx="672474" cy="272415"/>
          </a:xfrm>
          <a:prstGeom prst="roundRect">
            <a:avLst/>
          </a:prstGeom>
          <a:solidFill>
            <a:schemeClr val="tx2"/>
          </a:solidFill>
        </p:spPr>
        <p:txBody>
          <a:bodyPr wrap="square" lIns="0" tIns="0" rIns="0" bIns="0">
            <a:spAutoFit/>
          </a:bodyPr>
          <a:lstStyle/>
          <a:p>
            <a:r>
              <a:rPr lang="en-US" sz="1600" b="1" dirty="0">
                <a:solidFill>
                  <a:schemeClr val="bg1"/>
                </a:solidFill>
                <a:latin typeface="+mj-lt"/>
              </a:rPr>
              <a:t>Faculty</a:t>
            </a:r>
            <a:endParaRPr lang="en-US" sz="1600" dirty="0">
              <a:solidFill>
                <a:schemeClr val="bg1"/>
              </a:solidFill>
              <a:latin typeface="+mj-lt"/>
            </a:endParaRPr>
          </a:p>
        </p:txBody>
      </p:sp>
      <p:sp>
        <p:nvSpPr>
          <p:cNvPr id="8" name="Elipse 7">
            <a:extLst>
              <a:ext uri="{FF2B5EF4-FFF2-40B4-BE49-F238E27FC236}">
                <a16:creationId xmlns:a16="http://schemas.microsoft.com/office/drawing/2014/main" id="{6AA3EF8D-4D00-44B5-A38C-6D712C2A8C98}"/>
              </a:ext>
            </a:extLst>
          </p:cNvPr>
          <p:cNvSpPr/>
          <p:nvPr/>
        </p:nvSpPr>
        <p:spPr>
          <a:xfrm>
            <a:off x="1289011" y="1373424"/>
            <a:ext cx="859536" cy="868931"/>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Rectangle 43">
            <a:extLst>
              <a:ext uri="{FF2B5EF4-FFF2-40B4-BE49-F238E27FC236}">
                <a16:creationId xmlns:a16="http://schemas.microsoft.com/office/drawing/2014/main" id="{A4F7B9F7-23DF-4EE2-B94A-39FE8E31A78C}"/>
              </a:ext>
            </a:extLst>
          </p:cNvPr>
          <p:cNvSpPr/>
          <p:nvPr/>
        </p:nvSpPr>
        <p:spPr>
          <a:xfrm>
            <a:off x="200706" y="4962254"/>
            <a:ext cx="891859" cy="272415"/>
          </a:xfrm>
          <a:prstGeom prst="roundRect">
            <a:avLst/>
          </a:prstGeom>
          <a:solidFill>
            <a:schemeClr val="tx2"/>
          </a:solidFill>
        </p:spPr>
        <p:txBody>
          <a:bodyPr wrap="none" lIns="0" tIns="0" rIns="0" bIns="0">
            <a:spAutoFit/>
          </a:bodyPr>
          <a:lstStyle/>
          <a:p>
            <a:r>
              <a:rPr lang="en-US" sz="1600" b="1" dirty="0">
                <a:solidFill>
                  <a:schemeClr val="bg1"/>
                </a:solidFill>
                <a:latin typeface="+mj-lt"/>
              </a:rPr>
              <a:t>Instructors</a:t>
            </a:r>
          </a:p>
        </p:txBody>
      </p:sp>
      <p:sp>
        <p:nvSpPr>
          <p:cNvPr id="10" name="Rectangle 43">
            <a:extLst>
              <a:ext uri="{FF2B5EF4-FFF2-40B4-BE49-F238E27FC236}">
                <a16:creationId xmlns:a16="http://schemas.microsoft.com/office/drawing/2014/main" id="{BBFD78D5-A1EC-40D3-ABC6-A2470FF64562}"/>
              </a:ext>
            </a:extLst>
          </p:cNvPr>
          <p:cNvSpPr/>
          <p:nvPr/>
        </p:nvSpPr>
        <p:spPr>
          <a:xfrm>
            <a:off x="219255" y="2872441"/>
            <a:ext cx="1441183" cy="272415"/>
          </a:xfrm>
          <a:prstGeom prst="roundRect">
            <a:avLst/>
          </a:prstGeom>
          <a:solidFill>
            <a:schemeClr val="tx2"/>
          </a:solidFill>
        </p:spPr>
        <p:txBody>
          <a:bodyPr wrap="none" lIns="0" tIns="0" rIns="0" bIns="0">
            <a:spAutoFit/>
          </a:bodyPr>
          <a:lstStyle/>
          <a:p>
            <a:r>
              <a:rPr lang="en-US" sz="1600" b="1" dirty="0">
                <a:solidFill>
                  <a:schemeClr val="bg1"/>
                </a:solidFill>
                <a:latin typeface="+mj-lt"/>
              </a:rPr>
              <a:t>Doctoral students</a:t>
            </a:r>
          </a:p>
        </p:txBody>
      </p:sp>
      <p:pic>
        <p:nvPicPr>
          <p:cNvPr id="1026" name="Picture 2" descr="Adriana Abrego | Uniandes">
            <a:extLst>
              <a:ext uri="{FF2B5EF4-FFF2-40B4-BE49-F238E27FC236}">
                <a16:creationId xmlns:a16="http://schemas.microsoft.com/office/drawing/2014/main" id="{F2B321C7-A4DE-4145-83AC-9EC40CC9BD3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23001" y="1318738"/>
            <a:ext cx="868932" cy="868932"/>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a:extLst>
              <a:ext uri="{FF2B5EF4-FFF2-40B4-BE49-F238E27FC236}">
                <a16:creationId xmlns:a16="http://schemas.microsoft.com/office/drawing/2014/main" id="{F3684CC6-8C6B-4849-B298-526FDCDC8900}"/>
              </a:ext>
            </a:extLst>
          </p:cNvPr>
          <p:cNvSpPr txBox="1"/>
          <p:nvPr/>
        </p:nvSpPr>
        <p:spPr bwMode="auto">
          <a:xfrm>
            <a:off x="1134820" y="2281869"/>
            <a:ext cx="1233993" cy="400110"/>
          </a:xfrm>
          <a:prstGeom prst="rect">
            <a:avLst/>
          </a:prstGeom>
          <a:noFill/>
          <a:ln w="9525">
            <a:noFill/>
            <a:miter lim="800000"/>
            <a:headEnd/>
            <a:tailEnd/>
          </a:ln>
        </p:spPr>
        <p:txBody>
          <a:bodyPr wrap="square" rtlCol="0">
            <a:spAutoFit/>
          </a:bodyPr>
          <a:lstStyle/>
          <a:p>
            <a:r>
              <a:rPr lang="en-US" sz="1000" b="1" dirty="0">
                <a:solidFill>
                  <a:srgbClr val="000000"/>
                </a:solidFill>
              </a:rPr>
              <a:t>Andrés L. Medaglia, </a:t>
            </a:r>
          </a:p>
          <a:p>
            <a:r>
              <a:rPr lang="en-US" sz="1000" b="1" dirty="0">
                <a:solidFill>
                  <a:srgbClr val="000000"/>
                </a:solidFill>
              </a:rPr>
              <a:t>Ph.D. </a:t>
            </a:r>
          </a:p>
        </p:txBody>
      </p:sp>
      <p:sp>
        <p:nvSpPr>
          <p:cNvPr id="17" name="CuadroTexto 16">
            <a:extLst>
              <a:ext uri="{FF2B5EF4-FFF2-40B4-BE49-F238E27FC236}">
                <a16:creationId xmlns:a16="http://schemas.microsoft.com/office/drawing/2014/main" id="{69C8D16D-D81A-45B2-A903-144C664C2516}"/>
              </a:ext>
            </a:extLst>
          </p:cNvPr>
          <p:cNvSpPr txBox="1"/>
          <p:nvPr/>
        </p:nvSpPr>
        <p:spPr bwMode="auto">
          <a:xfrm>
            <a:off x="6759684" y="2250213"/>
            <a:ext cx="1601937" cy="400110"/>
          </a:xfrm>
          <a:prstGeom prst="rect">
            <a:avLst/>
          </a:prstGeom>
          <a:noFill/>
          <a:ln w="9525">
            <a:noFill/>
            <a:miter lim="800000"/>
            <a:headEnd/>
            <a:tailEnd/>
          </a:ln>
        </p:spPr>
        <p:txBody>
          <a:bodyPr wrap="square" rtlCol="0">
            <a:spAutoFit/>
          </a:bodyPr>
          <a:lstStyle/>
          <a:p>
            <a:r>
              <a:rPr lang="en-US" sz="1000" b="1" dirty="0">
                <a:solidFill>
                  <a:srgbClr val="000000"/>
                </a:solidFill>
              </a:rPr>
              <a:t>Adriana Abrego, </a:t>
            </a:r>
          </a:p>
          <a:p>
            <a:r>
              <a:rPr lang="en-US" sz="1000" b="1" dirty="0">
                <a:solidFill>
                  <a:srgbClr val="000000"/>
                </a:solidFill>
              </a:rPr>
              <a:t>Ph.D. </a:t>
            </a:r>
          </a:p>
        </p:txBody>
      </p:sp>
      <p:sp>
        <p:nvSpPr>
          <p:cNvPr id="22" name="CuadroTexto 21">
            <a:extLst>
              <a:ext uri="{FF2B5EF4-FFF2-40B4-BE49-F238E27FC236}">
                <a16:creationId xmlns:a16="http://schemas.microsoft.com/office/drawing/2014/main" id="{9832766A-1E7E-4128-A27B-EA275B30D36C}"/>
              </a:ext>
            </a:extLst>
          </p:cNvPr>
          <p:cNvSpPr txBox="1"/>
          <p:nvPr/>
        </p:nvSpPr>
        <p:spPr bwMode="auto">
          <a:xfrm>
            <a:off x="5068104" y="4293365"/>
            <a:ext cx="838267" cy="538609"/>
          </a:xfrm>
          <a:prstGeom prst="rect">
            <a:avLst/>
          </a:prstGeom>
          <a:noFill/>
          <a:ln w="9525">
            <a:noFill/>
            <a:miter lim="800000"/>
            <a:headEnd/>
            <a:tailEnd/>
          </a:ln>
        </p:spPr>
        <p:txBody>
          <a:bodyPr wrap="square" rtlCol="0">
            <a:spAutoFit/>
          </a:bodyPr>
          <a:lstStyle/>
          <a:p>
            <a:r>
              <a:rPr lang="es-CO" sz="1000" b="1" dirty="0">
                <a:solidFill>
                  <a:srgbClr val="000000"/>
                </a:solidFill>
                <a:latin typeface="+mj-lt"/>
              </a:rPr>
              <a:t>Karla Parra, </a:t>
            </a:r>
          </a:p>
          <a:p>
            <a:r>
              <a:rPr lang="es-CO" sz="1000" b="1" dirty="0">
                <a:solidFill>
                  <a:srgbClr val="000000"/>
                </a:solidFill>
                <a:latin typeface="+mj-lt"/>
              </a:rPr>
              <a:t>M. Sc.</a:t>
            </a:r>
            <a:endParaRPr lang="es-CO" sz="900" dirty="0">
              <a:solidFill>
                <a:srgbClr val="000000"/>
              </a:solidFill>
              <a:latin typeface="+mj-lt"/>
            </a:endParaRPr>
          </a:p>
          <a:p>
            <a:endParaRPr lang="en-US" sz="900" dirty="0">
              <a:solidFill>
                <a:srgbClr val="000000"/>
              </a:solidFill>
            </a:endParaRPr>
          </a:p>
        </p:txBody>
      </p:sp>
      <p:sp>
        <p:nvSpPr>
          <p:cNvPr id="28" name="Elipse 27">
            <a:extLst>
              <a:ext uri="{FF2B5EF4-FFF2-40B4-BE49-F238E27FC236}">
                <a16:creationId xmlns:a16="http://schemas.microsoft.com/office/drawing/2014/main" id="{3BF1E96B-433A-410F-9709-333B8A9A1BCF}"/>
              </a:ext>
            </a:extLst>
          </p:cNvPr>
          <p:cNvSpPr/>
          <p:nvPr/>
        </p:nvSpPr>
        <p:spPr>
          <a:xfrm>
            <a:off x="6001950" y="3353430"/>
            <a:ext cx="859536" cy="859536"/>
          </a:xfrm>
          <a:prstGeom prst="ellipse">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uadroTexto 31">
            <a:extLst>
              <a:ext uri="{FF2B5EF4-FFF2-40B4-BE49-F238E27FC236}">
                <a16:creationId xmlns:a16="http://schemas.microsoft.com/office/drawing/2014/main" id="{3F2B47DC-2F3D-45B5-8DAD-6838A35EB486}"/>
              </a:ext>
            </a:extLst>
          </p:cNvPr>
          <p:cNvSpPr txBox="1"/>
          <p:nvPr/>
        </p:nvSpPr>
        <p:spPr bwMode="auto">
          <a:xfrm>
            <a:off x="5999679" y="4368881"/>
            <a:ext cx="1233993" cy="677108"/>
          </a:xfrm>
          <a:prstGeom prst="rect">
            <a:avLst/>
          </a:prstGeom>
          <a:noFill/>
          <a:ln w="9525">
            <a:noFill/>
            <a:miter lim="800000"/>
            <a:headEnd/>
            <a:tailEnd/>
          </a:ln>
        </p:spPr>
        <p:txBody>
          <a:bodyPr wrap="square" rtlCol="0">
            <a:spAutoFit/>
          </a:bodyPr>
          <a:lstStyle/>
          <a:p>
            <a:r>
              <a:rPr lang="es-CO" sz="1000" b="1" dirty="0">
                <a:solidFill>
                  <a:srgbClr val="000000"/>
                </a:solidFill>
                <a:latin typeface="+mj-lt"/>
              </a:rPr>
              <a:t>Santiago Perez, </a:t>
            </a:r>
          </a:p>
          <a:p>
            <a:r>
              <a:rPr lang="es-CO" sz="1000" b="1" dirty="0">
                <a:solidFill>
                  <a:srgbClr val="000000"/>
                </a:solidFill>
                <a:latin typeface="+mj-lt"/>
              </a:rPr>
              <a:t>M. Sc.</a:t>
            </a:r>
          </a:p>
          <a:p>
            <a:endParaRPr lang="es-CO" sz="900" dirty="0">
              <a:solidFill>
                <a:srgbClr val="000000"/>
              </a:solidFill>
              <a:latin typeface="+mj-lt"/>
            </a:endParaRPr>
          </a:p>
          <a:p>
            <a:endParaRPr lang="en-US" sz="900" dirty="0">
              <a:solidFill>
                <a:srgbClr val="000000"/>
              </a:solidFill>
            </a:endParaRPr>
          </a:p>
        </p:txBody>
      </p:sp>
      <p:sp>
        <p:nvSpPr>
          <p:cNvPr id="35" name="Elipse 34">
            <a:extLst>
              <a:ext uri="{FF2B5EF4-FFF2-40B4-BE49-F238E27FC236}">
                <a16:creationId xmlns:a16="http://schemas.microsoft.com/office/drawing/2014/main" id="{D0ED8512-D21B-4F7C-B400-B89C4F86872D}"/>
              </a:ext>
            </a:extLst>
          </p:cNvPr>
          <p:cNvSpPr/>
          <p:nvPr/>
        </p:nvSpPr>
        <p:spPr>
          <a:xfrm>
            <a:off x="5012744" y="3346582"/>
            <a:ext cx="859536" cy="859536"/>
          </a:xfrm>
          <a:prstGeom prst="ellipse">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a:extLst>
              <a:ext uri="{FF2B5EF4-FFF2-40B4-BE49-F238E27FC236}">
                <a16:creationId xmlns:a16="http://schemas.microsoft.com/office/drawing/2014/main" id="{0B1C6FE5-EE87-4C26-AC2C-BCD30A514DF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74762" y="5348720"/>
            <a:ext cx="859536" cy="859536"/>
          </a:xfrm>
          <a:prstGeom prst="rect">
            <a:avLst/>
          </a:prstGeom>
          <a:noFill/>
          <a:extLst>
            <a:ext uri="{909E8E84-426E-40DD-AFC4-6F175D3DCCD1}">
              <a14:hiddenFill xmlns:a14="http://schemas.microsoft.com/office/drawing/2010/main">
                <a:solidFill>
                  <a:srgbClr val="FFFFFF"/>
                </a:solidFill>
              </a14:hiddenFill>
            </a:ext>
          </a:extLst>
        </p:spPr>
      </p:pic>
      <p:sp>
        <p:nvSpPr>
          <p:cNvPr id="37" name="CuadroTexto 36">
            <a:extLst>
              <a:ext uri="{FF2B5EF4-FFF2-40B4-BE49-F238E27FC236}">
                <a16:creationId xmlns:a16="http://schemas.microsoft.com/office/drawing/2014/main" id="{321E6C14-CF6D-4434-88C7-91AB48AC66F6}"/>
              </a:ext>
            </a:extLst>
          </p:cNvPr>
          <p:cNvSpPr txBox="1"/>
          <p:nvPr/>
        </p:nvSpPr>
        <p:spPr bwMode="auto">
          <a:xfrm>
            <a:off x="2203778" y="6194268"/>
            <a:ext cx="1233993" cy="400110"/>
          </a:xfrm>
          <a:prstGeom prst="rect">
            <a:avLst/>
          </a:prstGeom>
          <a:noFill/>
          <a:ln w="9525">
            <a:noFill/>
            <a:miter lim="800000"/>
            <a:headEnd/>
            <a:tailEnd/>
          </a:ln>
        </p:spPr>
        <p:txBody>
          <a:bodyPr wrap="square" rtlCol="0">
            <a:spAutoFit/>
          </a:bodyPr>
          <a:lstStyle/>
          <a:p>
            <a:r>
              <a:rPr lang="es-CO" sz="1000" b="1" dirty="0">
                <a:solidFill>
                  <a:srgbClr val="000000"/>
                </a:solidFill>
                <a:latin typeface="+mj-lt"/>
              </a:rPr>
              <a:t>Alfaima Solano, </a:t>
            </a:r>
          </a:p>
          <a:p>
            <a:r>
              <a:rPr lang="es-CO" sz="1000" b="1" dirty="0">
                <a:solidFill>
                  <a:srgbClr val="000000"/>
                </a:solidFill>
                <a:latin typeface="+mj-lt"/>
              </a:rPr>
              <a:t>M. Sc.</a:t>
            </a:r>
            <a:endParaRPr lang="en-US" sz="900" dirty="0">
              <a:solidFill>
                <a:srgbClr val="000000"/>
              </a:solidFill>
            </a:endParaRPr>
          </a:p>
        </p:txBody>
      </p:sp>
      <p:pic>
        <p:nvPicPr>
          <p:cNvPr id="2" name="Imagen 1">
            <a:extLst>
              <a:ext uri="{FF2B5EF4-FFF2-40B4-BE49-F238E27FC236}">
                <a16:creationId xmlns:a16="http://schemas.microsoft.com/office/drawing/2014/main" id="{87BBFF91-82B9-44FD-834E-F164507E50DE}"/>
              </a:ext>
            </a:extLst>
          </p:cNvPr>
          <p:cNvPicPr>
            <a:picLocks noChangeAspect="1"/>
          </p:cNvPicPr>
          <p:nvPr/>
        </p:nvPicPr>
        <p:blipFill>
          <a:blip r:embed="rId9"/>
          <a:stretch>
            <a:fillRect/>
          </a:stretch>
        </p:blipFill>
        <p:spPr>
          <a:xfrm>
            <a:off x="243827" y="1376927"/>
            <a:ext cx="848738" cy="859536"/>
          </a:xfrm>
          <a:prstGeom prst="rect">
            <a:avLst/>
          </a:prstGeom>
        </p:spPr>
      </p:pic>
      <p:sp>
        <p:nvSpPr>
          <p:cNvPr id="29" name="CuadroTexto 28">
            <a:extLst>
              <a:ext uri="{FF2B5EF4-FFF2-40B4-BE49-F238E27FC236}">
                <a16:creationId xmlns:a16="http://schemas.microsoft.com/office/drawing/2014/main" id="{95C0E5F0-0693-4F2C-92EE-4E793FD7E80D}"/>
              </a:ext>
            </a:extLst>
          </p:cNvPr>
          <p:cNvSpPr txBox="1"/>
          <p:nvPr/>
        </p:nvSpPr>
        <p:spPr bwMode="auto">
          <a:xfrm>
            <a:off x="201937" y="2285371"/>
            <a:ext cx="1139518" cy="400110"/>
          </a:xfrm>
          <a:prstGeom prst="rect">
            <a:avLst/>
          </a:prstGeom>
          <a:noFill/>
          <a:ln w="9525">
            <a:noFill/>
            <a:miter lim="800000"/>
            <a:headEnd/>
            <a:tailEnd/>
          </a:ln>
        </p:spPr>
        <p:txBody>
          <a:bodyPr wrap="square" rtlCol="0">
            <a:spAutoFit/>
          </a:bodyPr>
          <a:lstStyle/>
          <a:p>
            <a:r>
              <a:rPr lang="en-US" sz="1000" b="1" dirty="0">
                <a:solidFill>
                  <a:srgbClr val="000000"/>
                </a:solidFill>
              </a:rPr>
              <a:t>Mario Castillo, </a:t>
            </a:r>
          </a:p>
          <a:p>
            <a:r>
              <a:rPr lang="en-US" sz="1000" b="1" dirty="0">
                <a:solidFill>
                  <a:srgbClr val="000000"/>
                </a:solidFill>
              </a:rPr>
              <a:t>M.A., D.E.A.</a:t>
            </a:r>
          </a:p>
        </p:txBody>
      </p:sp>
      <p:pic>
        <p:nvPicPr>
          <p:cNvPr id="15" name="Imagen 14">
            <a:extLst>
              <a:ext uri="{FF2B5EF4-FFF2-40B4-BE49-F238E27FC236}">
                <a16:creationId xmlns:a16="http://schemas.microsoft.com/office/drawing/2014/main" id="{8DBDDE76-DA96-4AF4-B38A-8C5874731ACC}"/>
              </a:ext>
            </a:extLst>
          </p:cNvPr>
          <p:cNvPicPr>
            <a:picLocks noChangeAspect="1"/>
          </p:cNvPicPr>
          <p:nvPr/>
        </p:nvPicPr>
        <p:blipFill>
          <a:blip r:embed="rId10"/>
          <a:stretch>
            <a:fillRect/>
          </a:stretch>
        </p:blipFill>
        <p:spPr>
          <a:xfrm>
            <a:off x="2338928" y="1366320"/>
            <a:ext cx="859536" cy="870471"/>
          </a:xfrm>
          <a:prstGeom prst="rect">
            <a:avLst/>
          </a:prstGeom>
        </p:spPr>
      </p:pic>
      <p:sp>
        <p:nvSpPr>
          <p:cNvPr id="33" name="CuadroTexto 32">
            <a:extLst>
              <a:ext uri="{FF2B5EF4-FFF2-40B4-BE49-F238E27FC236}">
                <a16:creationId xmlns:a16="http://schemas.microsoft.com/office/drawing/2014/main" id="{4AAEAA8B-4AAC-486D-A0BA-76B0EDCB5170}"/>
              </a:ext>
            </a:extLst>
          </p:cNvPr>
          <p:cNvSpPr txBox="1"/>
          <p:nvPr/>
        </p:nvSpPr>
        <p:spPr bwMode="auto">
          <a:xfrm>
            <a:off x="2269515" y="2262536"/>
            <a:ext cx="1354300" cy="400110"/>
          </a:xfrm>
          <a:prstGeom prst="rect">
            <a:avLst/>
          </a:prstGeom>
          <a:noFill/>
          <a:ln w="9525">
            <a:noFill/>
            <a:miter lim="800000"/>
            <a:headEnd/>
            <a:tailEnd/>
          </a:ln>
        </p:spPr>
        <p:txBody>
          <a:bodyPr wrap="square" rtlCol="0">
            <a:spAutoFit/>
          </a:bodyPr>
          <a:lstStyle/>
          <a:p>
            <a:r>
              <a:rPr lang="en-US" sz="1000" b="1" dirty="0">
                <a:solidFill>
                  <a:srgbClr val="000000"/>
                </a:solidFill>
              </a:rPr>
              <a:t>Sergio Cabrales,</a:t>
            </a:r>
          </a:p>
          <a:p>
            <a:r>
              <a:rPr lang="en-US" sz="1000" b="1" dirty="0">
                <a:solidFill>
                  <a:srgbClr val="000000"/>
                </a:solidFill>
              </a:rPr>
              <a:t>Ph.D. </a:t>
            </a:r>
          </a:p>
        </p:txBody>
      </p:sp>
      <p:pic>
        <p:nvPicPr>
          <p:cNvPr id="20" name="Imagen 19">
            <a:extLst>
              <a:ext uri="{FF2B5EF4-FFF2-40B4-BE49-F238E27FC236}">
                <a16:creationId xmlns:a16="http://schemas.microsoft.com/office/drawing/2014/main" id="{D88FDE92-D7B0-4556-9757-7B265AE979A8}"/>
              </a:ext>
            </a:extLst>
          </p:cNvPr>
          <p:cNvPicPr>
            <a:picLocks noChangeAspect="1"/>
          </p:cNvPicPr>
          <p:nvPr/>
        </p:nvPicPr>
        <p:blipFill>
          <a:blip r:embed="rId11"/>
          <a:stretch>
            <a:fillRect/>
          </a:stretch>
        </p:blipFill>
        <p:spPr>
          <a:xfrm>
            <a:off x="3452703" y="1356390"/>
            <a:ext cx="858015" cy="868931"/>
          </a:xfrm>
          <a:prstGeom prst="rect">
            <a:avLst/>
          </a:prstGeom>
        </p:spPr>
      </p:pic>
      <p:sp>
        <p:nvSpPr>
          <p:cNvPr id="36" name="CuadroTexto 35">
            <a:extLst>
              <a:ext uri="{FF2B5EF4-FFF2-40B4-BE49-F238E27FC236}">
                <a16:creationId xmlns:a16="http://schemas.microsoft.com/office/drawing/2014/main" id="{F93A0A0B-6CC4-4BB4-BE61-83DE52C4AC78}"/>
              </a:ext>
            </a:extLst>
          </p:cNvPr>
          <p:cNvSpPr txBox="1"/>
          <p:nvPr/>
        </p:nvSpPr>
        <p:spPr bwMode="auto">
          <a:xfrm>
            <a:off x="3452703" y="2263383"/>
            <a:ext cx="991975" cy="400110"/>
          </a:xfrm>
          <a:prstGeom prst="rect">
            <a:avLst/>
          </a:prstGeom>
          <a:noFill/>
          <a:ln w="9525">
            <a:noFill/>
            <a:miter lim="800000"/>
            <a:headEnd/>
            <a:tailEnd/>
          </a:ln>
        </p:spPr>
        <p:txBody>
          <a:bodyPr wrap="square" rtlCol="0">
            <a:spAutoFit/>
          </a:bodyPr>
          <a:lstStyle/>
          <a:p>
            <a:r>
              <a:rPr lang="en-US" sz="1000" b="1" dirty="0">
                <a:solidFill>
                  <a:srgbClr val="000000"/>
                </a:solidFill>
              </a:rPr>
              <a:t>Felipe Montes,</a:t>
            </a:r>
          </a:p>
          <a:p>
            <a:r>
              <a:rPr lang="en-US" sz="1000" b="1" dirty="0">
                <a:solidFill>
                  <a:srgbClr val="000000"/>
                </a:solidFill>
              </a:rPr>
              <a:t>Ph.D. </a:t>
            </a:r>
          </a:p>
        </p:txBody>
      </p:sp>
      <p:pic>
        <p:nvPicPr>
          <p:cNvPr id="21" name="Imagen 20">
            <a:extLst>
              <a:ext uri="{FF2B5EF4-FFF2-40B4-BE49-F238E27FC236}">
                <a16:creationId xmlns:a16="http://schemas.microsoft.com/office/drawing/2014/main" id="{959BC787-7372-4E6A-8D0B-882EF21D2A39}"/>
              </a:ext>
            </a:extLst>
          </p:cNvPr>
          <p:cNvPicPr>
            <a:picLocks noChangeAspect="1"/>
          </p:cNvPicPr>
          <p:nvPr/>
        </p:nvPicPr>
        <p:blipFill>
          <a:blip r:embed="rId12"/>
          <a:stretch>
            <a:fillRect/>
          </a:stretch>
        </p:blipFill>
        <p:spPr>
          <a:xfrm>
            <a:off x="4576609" y="1350382"/>
            <a:ext cx="868932" cy="868932"/>
          </a:xfrm>
          <a:prstGeom prst="rect">
            <a:avLst/>
          </a:prstGeom>
        </p:spPr>
      </p:pic>
      <p:sp>
        <p:nvSpPr>
          <p:cNvPr id="38" name="CuadroTexto 37">
            <a:extLst>
              <a:ext uri="{FF2B5EF4-FFF2-40B4-BE49-F238E27FC236}">
                <a16:creationId xmlns:a16="http://schemas.microsoft.com/office/drawing/2014/main" id="{EF14E4AF-44D1-4A0E-A2F2-032E65CFD0D3}"/>
              </a:ext>
            </a:extLst>
          </p:cNvPr>
          <p:cNvSpPr txBox="1"/>
          <p:nvPr/>
        </p:nvSpPr>
        <p:spPr bwMode="auto">
          <a:xfrm>
            <a:off x="4509116" y="2262536"/>
            <a:ext cx="991975" cy="400110"/>
          </a:xfrm>
          <a:prstGeom prst="rect">
            <a:avLst/>
          </a:prstGeom>
          <a:noFill/>
          <a:ln w="9525">
            <a:noFill/>
            <a:miter lim="800000"/>
            <a:headEnd/>
            <a:tailEnd/>
          </a:ln>
        </p:spPr>
        <p:txBody>
          <a:bodyPr wrap="square" rtlCol="0">
            <a:spAutoFit/>
          </a:bodyPr>
          <a:lstStyle/>
          <a:p>
            <a:r>
              <a:rPr lang="en-US" sz="1000" b="1" dirty="0">
                <a:solidFill>
                  <a:srgbClr val="000000"/>
                </a:solidFill>
              </a:rPr>
              <a:t>Carlos Valencia,</a:t>
            </a:r>
          </a:p>
          <a:p>
            <a:r>
              <a:rPr lang="en-US" sz="1000" b="1" dirty="0">
                <a:solidFill>
                  <a:srgbClr val="000000"/>
                </a:solidFill>
              </a:rPr>
              <a:t>Ph.D. </a:t>
            </a:r>
          </a:p>
        </p:txBody>
      </p:sp>
      <p:pic>
        <p:nvPicPr>
          <p:cNvPr id="27" name="Imagen 26">
            <a:extLst>
              <a:ext uri="{FF2B5EF4-FFF2-40B4-BE49-F238E27FC236}">
                <a16:creationId xmlns:a16="http://schemas.microsoft.com/office/drawing/2014/main" id="{AEB69DD3-D3C8-4FE9-A422-459D4AD28A5A}"/>
              </a:ext>
            </a:extLst>
          </p:cNvPr>
          <p:cNvPicPr>
            <a:picLocks noChangeAspect="1"/>
          </p:cNvPicPr>
          <p:nvPr/>
        </p:nvPicPr>
        <p:blipFill>
          <a:blip r:embed="rId13"/>
          <a:stretch>
            <a:fillRect/>
          </a:stretch>
        </p:blipFill>
        <p:spPr>
          <a:xfrm>
            <a:off x="7957180" y="1298287"/>
            <a:ext cx="868932" cy="879987"/>
          </a:xfrm>
          <a:prstGeom prst="rect">
            <a:avLst/>
          </a:prstGeom>
        </p:spPr>
      </p:pic>
      <p:sp>
        <p:nvSpPr>
          <p:cNvPr id="39" name="CuadroTexto 38">
            <a:extLst>
              <a:ext uri="{FF2B5EF4-FFF2-40B4-BE49-F238E27FC236}">
                <a16:creationId xmlns:a16="http://schemas.microsoft.com/office/drawing/2014/main" id="{8D20DDEA-BA9F-4410-8231-FB2C29B9CB0C}"/>
              </a:ext>
            </a:extLst>
          </p:cNvPr>
          <p:cNvSpPr txBox="1"/>
          <p:nvPr/>
        </p:nvSpPr>
        <p:spPr bwMode="auto">
          <a:xfrm>
            <a:off x="7895658" y="2221670"/>
            <a:ext cx="991975" cy="400110"/>
          </a:xfrm>
          <a:prstGeom prst="rect">
            <a:avLst/>
          </a:prstGeom>
          <a:noFill/>
          <a:ln w="9525">
            <a:noFill/>
            <a:miter lim="800000"/>
            <a:headEnd/>
            <a:tailEnd/>
          </a:ln>
        </p:spPr>
        <p:txBody>
          <a:bodyPr wrap="square" rtlCol="0">
            <a:spAutoFit/>
          </a:bodyPr>
          <a:lstStyle/>
          <a:p>
            <a:r>
              <a:rPr lang="en-US" sz="1000" b="1" dirty="0">
                <a:solidFill>
                  <a:srgbClr val="000000"/>
                </a:solidFill>
              </a:rPr>
              <a:t>David Álvarez,</a:t>
            </a:r>
          </a:p>
          <a:p>
            <a:r>
              <a:rPr lang="en-US" sz="1000" b="1" dirty="0">
                <a:solidFill>
                  <a:srgbClr val="000000"/>
                </a:solidFill>
              </a:rPr>
              <a:t>Ph.D. </a:t>
            </a:r>
          </a:p>
        </p:txBody>
      </p:sp>
      <p:pic>
        <p:nvPicPr>
          <p:cNvPr id="30" name="Imagen 29">
            <a:extLst>
              <a:ext uri="{FF2B5EF4-FFF2-40B4-BE49-F238E27FC236}">
                <a16:creationId xmlns:a16="http://schemas.microsoft.com/office/drawing/2014/main" id="{23C6A65B-7CD9-4622-8EB5-546F6CDB7383}"/>
              </a:ext>
            </a:extLst>
          </p:cNvPr>
          <p:cNvPicPr>
            <a:picLocks noChangeAspect="1"/>
          </p:cNvPicPr>
          <p:nvPr/>
        </p:nvPicPr>
        <p:blipFill>
          <a:blip r:embed="rId14"/>
          <a:stretch>
            <a:fillRect/>
          </a:stretch>
        </p:blipFill>
        <p:spPr>
          <a:xfrm>
            <a:off x="8964528" y="1309516"/>
            <a:ext cx="868932" cy="879987"/>
          </a:xfrm>
          <a:prstGeom prst="rect">
            <a:avLst/>
          </a:prstGeom>
        </p:spPr>
      </p:pic>
      <p:sp>
        <p:nvSpPr>
          <p:cNvPr id="41" name="CuadroTexto 40">
            <a:extLst>
              <a:ext uri="{FF2B5EF4-FFF2-40B4-BE49-F238E27FC236}">
                <a16:creationId xmlns:a16="http://schemas.microsoft.com/office/drawing/2014/main" id="{4794C24B-A2B7-440A-99E4-142527BBA6AF}"/>
              </a:ext>
            </a:extLst>
          </p:cNvPr>
          <p:cNvSpPr txBox="1"/>
          <p:nvPr/>
        </p:nvSpPr>
        <p:spPr bwMode="auto">
          <a:xfrm>
            <a:off x="8903006" y="2221670"/>
            <a:ext cx="991975" cy="400110"/>
          </a:xfrm>
          <a:prstGeom prst="rect">
            <a:avLst/>
          </a:prstGeom>
          <a:noFill/>
          <a:ln w="9525">
            <a:noFill/>
            <a:miter lim="800000"/>
            <a:headEnd/>
            <a:tailEnd/>
          </a:ln>
        </p:spPr>
        <p:txBody>
          <a:bodyPr wrap="square" rtlCol="0">
            <a:spAutoFit/>
          </a:bodyPr>
          <a:lstStyle/>
          <a:p>
            <a:r>
              <a:rPr lang="en-US" sz="1000" b="1" dirty="0">
                <a:solidFill>
                  <a:srgbClr val="000000"/>
                </a:solidFill>
              </a:rPr>
              <a:t>Camilo Gómez,</a:t>
            </a:r>
          </a:p>
          <a:p>
            <a:r>
              <a:rPr lang="en-US" sz="1000" b="1" dirty="0">
                <a:solidFill>
                  <a:srgbClr val="000000"/>
                </a:solidFill>
              </a:rPr>
              <a:t>Ph.D. </a:t>
            </a:r>
          </a:p>
        </p:txBody>
      </p:sp>
      <p:sp>
        <p:nvSpPr>
          <p:cNvPr id="43" name="CuadroTexto 42">
            <a:extLst>
              <a:ext uri="{FF2B5EF4-FFF2-40B4-BE49-F238E27FC236}">
                <a16:creationId xmlns:a16="http://schemas.microsoft.com/office/drawing/2014/main" id="{FA52B04B-B3D7-4315-83B3-D3BD0F5CFA9D}"/>
              </a:ext>
            </a:extLst>
          </p:cNvPr>
          <p:cNvSpPr txBox="1"/>
          <p:nvPr/>
        </p:nvSpPr>
        <p:spPr bwMode="auto">
          <a:xfrm>
            <a:off x="10037185" y="2239766"/>
            <a:ext cx="1139518" cy="400110"/>
          </a:xfrm>
          <a:prstGeom prst="rect">
            <a:avLst/>
          </a:prstGeom>
          <a:noFill/>
          <a:ln w="9525">
            <a:noFill/>
            <a:miter lim="800000"/>
            <a:headEnd/>
            <a:tailEnd/>
          </a:ln>
        </p:spPr>
        <p:txBody>
          <a:bodyPr wrap="square" rtlCol="0">
            <a:spAutoFit/>
          </a:bodyPr>
          <a:lstStyle/>
          <a:p>
            <a:r>
              <a:rPr lang="en-US" sz="1000" b="1" dirty="0">
                <a:solidFill>
                  <a:srgbClr val="000000"/>
                </a:solidFill>
              </a:rPr>
              <a:t>Alejandra Tabares,</a:t>
            </a:r>
          </a:p>
          <a:p>
            <a:r>
              <a:rPr lang="en-US" sz="1000" b="1" dirty="0">
                <a:solidFill>
                  <a:srgbClr val="000000"/>
                </a:solidFill>
              </a:rPr>
              <a:t>Ph.D. </a:t>
            </a:r>
          </a:p>
        </p:txBody>
      </p:sp>
      <p:sp>
        <p:nvSpPr>
          <p:cNvPr id="45" name="Elipse 44">
            <a:extLst>
              <a:ext uri="{FF2B5EF4-FFF2-40B4-BE49-F238E27FC236}">
                <a16:creationId xmlns:a16="http://schemas.microsoft.com/office/drawing/2014/main" id="{1B6AAEC3-E869-4955-A496-E9B0DE9B91A4}"/>
              </a:ext>
            </a:extLst>
          </p:cNvPr>
          <p:cNvSpPr/>
          <p:nvPr/>
        </p:nvSpPr>
        <p:spPr>
          <a:xfrm>
            <a:off x="238428" y="3351537"/>
            <a:ext cx="859536" cy="859536"/>
          </a:xfrm>
          <a:prstGeom prst="ellipse">
            <a:avLst/>
          </a:prstGeom>
          <a:blipFill>
            <a:blip r:embed="rId1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CuadroTexto 47">
            <a:extLst>
              <a:ext uri="{FF2B5EF4-FFF2-40B4-BE49-F238E27FC236}">
                <a16:creationId xmlns:a16="http://schemas.microsoft.com/office/drawing/2014/main" id="{D1E9F32C-4464-4358-8DB2-A7893A9D7A7E}"/>
              </a:ext>
            </a:extLst>
          </p:cNvPr>
          <p:cNvSpPr txBox="1"/>
          <p:nvPr/>
        </p:nvSpPr>
        <p:spPr bwMode="auto">
          <a:xfrm>
            <a:off x="157158" y="4302908"/>
            <a:ext cx="1131853" cy="538609"/>
          </a:xfrm>
          <a:prstGeom prst="rect">
            <a:avLst/>
          </a:prstGeom>
          <a:noFill/>
          <a:ln w="9525">
            <a:noFill/>
            <a:miter lim="800000"/>
            <a:headEnd/>
            <a:tailEnd/>
          </a:ln>
        </p:spPr>
        <p:txBody>
          <a:bodyPr wrap="square" rtlCol="0">
            <a:spAutoFit/>
          </a:bodyPr>
          <a:lstStyle/>
          <a:p>
            <a:r>
              <a:rPr lang="es-CO" sz="1000" b="1" dirty="0">
                <a:solidFill>
                  <a:srgbClr val="000000"/>
                </a:solidFill>
                <a:latin typeface="+mj-lt"/>
              </a:rPr>
              <a:t>Faruk Abedrabbo, </a:t>
            </a:r>
          </a:p>
          <a:p>
            <a:r>
              <a:rPr lang="es-CO" sz="1000" b="1" dirty="0">
                <a:solidFill>
                  <a:srgbClr val="000000"/>
                </a:solidFill>
                <a:latin typeface="+mj-lt"/>
              </a:rPr>
              <a:t>M. Sc.</a:t>
            </a:r>
            <a:endParaRPr lang="es-CO" sz="900" dirty="0">
              <a:solidFill>
                <a:srgbClr val="000000"/>
              </a:solidFill>
              <a:latin typeface="+mj-lt"/>
            </a:endParaRPr>
          </a:p>
          <a:p>
            <a:endParaRPr lang="en-US" sz="900" dirty="0">
              <a:solidFill>
                <a:srgbClr val="000000"/>
              </a:solidFill>
            </a:endParaRPr>
          </a:p>
        </p:txBody>
      </p:sp>
      <p:sp>
        <p:nvSpPr>
          <p:cNvPr id="50" name="CuadroTexto 49">
            <a:extLst>
              <a:ext uri="{FF2B5EF4-FFF2-40B4-BE49-F238E27FC236}">
                <a16:creationId xmlns:a16="http://schemas.microsoft.com/office/drawing/2014/main" id="{26B5285A-9364-4374-A4B1-2C869DC6BF58}"/>
              </a:ext>
            </a:extLst>
          </p:cNvPr>
          <p:cNvSpPr txBox="1"/>
          <p:nvPr/>
        </p:nvSpPr>
        <p:spPr bwMode="auto">
          <a:xfrm>
            <a:off x="1167662" y="4294166"/>
            <a:ext cx="1131853" cy="538609"/>
          </a:xfrm>
          <a:prstGeom prst="rect">
            <a:avLst/>
          </a:prstGeom>
          <a:noFill/>
          <a:ln w="9525">
            <a:noFill/>
            <a:miter lim="800000"/>
            <a:headEnd/>
            <a:tailEnd/>
          </a:ln>
        </p:spPr>
        <p:txBody>
          <a:bodyPr wrap="square" rtlCol="0">
            <a:spAutoFit/>
          </a:bodyPr>
          <a:lstStyle/>
          <a:p>
            <a:r>
              <a:rPr lang="es-CO" sz="1000" b="1" dirty="0">
                <a:solidFill>
                  <a:srgbClr val="000000"/>
                </a:solidFill>
                <a:latin typeface="+mj-lt"/>
              </a:rPr>
              <a:t>Jimmy Castro, </a:t>
            </a:r>
          </a:p>
          <a:p>
            <a:r>
              <a:rPr lang="es-CO" sz="1000" b="1" dirty="0">
                <a:solidFill>
                  <a:srgbClr val="000000"/>
                </a:solidFill>
                <a:latin typeface="+mj-lt"/>
              </a:rPr>
              <a:t>M. Sc.</a:t>
            </a:r>
            <a:endParaRPr lang="es-CO" sz="900" dirty="0">
              <a:solidFill>
                <a:srgbClr val="000000"/>
              </a:solidFill>
              <a:latin typeface="+mj-lt"/>
            </a:endParaRPr>
          </a:p>
          <a:p>
            <a:endParaRPr lang="en-US" sz="900" dirty="0">
              <a:solidFill>
                <a:srgbClr val="000000"/>
              </a:solidFill>
            </a:endParaRPr>
          </a:p>
        </p:txBody>
      </p:sp>
      <p:sp>
        <p:nvSpPr>
          <p:cNvPr id="58" name="CuadroTexto 57">
            <a:extLst>
              <a:ext uri="{FF2B5EF4-FFF2-40B4-BE49-F238E27FC236}">
                <a16:creationId xmlns:a16="http://schemas.microsoft.com/office/drawing/2014/main" id="{991396AE-EDB3-4080-B948-45FEF99DAF3A}"/>
              </a:ext>
            </a:extLst>
          </p:cNvPr>
          <p:cNvSpPr txBox="1"/>
          <p:nvPr/>
        </p:nvSpPr>
        <p:spPr bwMode="auto">
          <a:xfrm>
            <a:off x="157158" y="6192311"/>
            <a:ext cx="1233993" cy="400110"/>
          </a:xfrm>
          <a:prstGeom prst="rect">
            <a:avLst/>
          </a:prstGeom>
          <a:noFill/>
          <a:ln w="9525">
            <a:noFill/>
            <a:miter lim="800000"/>
            <a:headEnd/>
            <a:tailEnd/>
          </a:ln>
        </p:spPr>
        <p:txBody>
          <a:bodyPr wrap="square" rtlCol="0">
            <a:spAutoFit/>
          </a:bodyPr>
          <a:lstStyle/>
          <a:p>
            <a:r>
              <a:rPr lang="es-CO" sz="1000" b="1" dirty="0">
                <a:solidFill>
                  <a:srgbClr val="000000"/>
                </a:solidFill>
                <a:latin typeface="+mj-lt"/>
              </a:rPr>
              <a:t>Catalina Lozano, </a:t>
            </a:r>
          </a:p>
          <a:p>
            <a:r>
              <a:rPr lang="es-CO" sz="1000" b="1" dirty="0">
                <a:solidFill>
                  <a:srgbClr val="000000"/>
                </a:solidFill>
                <a:latin typeface="+mj-lt"/>
              </a:rPr>
              <a:t>M. Sc.</a:t>
            </a:r>
            <a:endParaRPr lang="en-US" sz="900" dirty="0">
              <a:solidFill>
                <a:srgbClr val="000000"/>
              </a:solidFill>
            </a:endParaRPr>
          </a:p>
        </p:txBody>
      </p:sp>
      <p:pic>
        <p:nvPicPr>
          <p:cNvPr id="54" name="Imagen 53">
            <a:extLst>
              <a:ext uri="{FF2B5EF4-FFF2-40B4-BE49-F238E27FC236}">
                <a16:creationId xmlns:a16="http://schemas.microsoft.com/office/drawing/2014/main" id="{8B8EEA58-E0E8-4758-8D05-F477E19075E2}"/>
              </a:ext>
            </a:extLst>
          </p:cNvPr>
          <p:cNvPicPr>
            <a:picLocks noChangeAspect="1"/>
          </p:cNvPicPr>
          <p:nvPr/>
        </p:nvPicPr>
        <p:blipFill>
          <a:blip r:embed="rId16"/>
          <a:stretch>
            <a:fillRect/>
          </a:stretch>
        </p:blipFill>
        <p:spPr>
          <a:xfrm>
            <a:off x="1228836" y="5337785"/>
            <a:ext cx="859536" cy="870471"/>
          </a:xfrm>
          <a:prstGeom prst="rect">
            <a:avLst/>
          </a:prstGeom>
        </p:spPr>
      </p:pic>
      <p:pic>
        <p:nvPicPr>
          <p:cNvPr id="59" name="Imagen 58">
            <a:extLst>
              <a:ext uri="{FF2B5EF4-FFF2-40B4-BE49-F238E27FC236}">
                <a16:creationId xmlns:a16="http://schemas.microsoft.com/office/drawing/2014/main" id="{65223B70-C180-49AD-82E5-4D632CD96CEA}"/>
              </a:ext>
            </a:extLst>
          </p:cNvPr>
          <p:cNvPicPr>
            <a:picLocks noChangeAspect="1"/>
          </p:cNvPicPr>
          <p:nvPr/>
        </p:nvPicPr>
        <p:blipFill>
          <a:blip r:embed="rId17"/>
          <a:stretch>
            <a:fillRect/>
          </a:stretch>
        </p:blipFill>
        <p:spPr>
          <a:xfrm>
            <a:off x="204264" y="5343465"/>
            <a:ext cx="838182" cy="848846"/>
          </a:xfrm>
          <a:prstGeom prst="rect">
            <a:avLst/>
          </a:prstGeom>
        </p:spPr>
      </p:pic>
      <p:sp>
        <p:nvSpPr>
          <p:cNvPr id="62" name="CuadroTexto 61">
            <a:extLst>
              <a:ext uri="{FF2B5EF4-FFF2-40B4-BE49-F238E27FC236}">
                <a16:creationId xmlns:a16="http://schemas.microsoft.com/office/drawing/2014/main" id="{08090BD8-09BD-492A-B8E1-401724B9372C}"/>
              </a:ext>
            </a:extLst>
          </p:cNvPr>
          <p:cNvSpPr txBox="1"/>
          <p:nvPr/>
        </p:nvSpPr>
        <p:spPr bwMode="auto">
          <a:xfrm>
            <a:off x="1171081" y="6192311"/>
            <a:ext cx="1233993" cy="400110"/>
          </a:xfrm>
          <a:prstGeom prst="rect">
            <a:avLst/>
          </a:prstGeom>
          <a:noFill/>
          <a:ln w="9525">
            <a:noFill/>
            <a:miter lim="800000"/>
            <a:headEnd/>
            <a:tailEnd/>
          </a:ln>
        </p:spPr>
        <p:txBody>
          <a:bodyPr wrap="square" rtlCol="0">
            <a:spAutoFit/>
          </a:bodyPr>
          <a:lstStyle/>
          <a:p>
            <a:r>
              <a:rPr lang="es-CO" sz="1000" b="1" dirty="0">
                <a:solidFill>
                  <a:srgbClr val="000000"/>
                </a:solidFill>
                <a:latin typeface="+mj-lt"/>
              </a:rPr>
              <a:t>Daniela Ortíz, </a:t>
            </a:r>
          </a:p>
          <a:p>
            <a:r>
              <a:rPr lang="es-CO" sz="1000" b="1" dirty="0">
                <a:solidFill>
                  <a:srgbClr val="000000"/>
                </a:solidFill>
                <a:latin typeface="+mj-lt"/>
              </a:rPr>
              <a:t>M. Sc.</a:t>
            </a:r>
            <a:endParaRPr lang="en-US" sz="900" dirty="0">
              <a:solidFill>
                <a:srgbClr val="000000"/>
              </a:solidFill>
            </a:endParaRPr>
          </a:p>
        </p:txBody>
      </p:sp>
      <p:sp>
        <p:nvSpPr>
          <p:cNvPr id="67" name="Elipse 66">
            <a:extLst>
              <a:ext uri="{FF2B5EF4-FFF2-40B4-BE49-F238E27FC236}">
                <a16:creationId xmlns:a16="http://schemas.microsoft.com/office/drawing/2014/main" id="{CF4299F0-C625-44E2-9338-1BEDB0677641}"/>
              </a:ext>
            </a:extLst>
          </p:cNvPr>
          <p:cNvSpPr/>
          <p:nvPr/>
        </p:nvSpPr>
        <p:spPr>
          <a:xfrm>
            <a:off x="2095557" y="3347382"/>
            <a:ext cx="859536" cy="859536"/>
          </a:xfrm>
          <a:prstGeom prst="ellipse">
            <a:avLst/>
          </a:prstGeom>
          <a:blipFill>
            <a:blip r:embed="rId1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CuadroTexto 67">
            <a:extLst>
              <a:ext uri="{FF2B5EF4-FFF2-40B4-BE49-F238E27FC236}">
                <a16:creationId xmlns:a16="http://schemas.microsoft.com/office/drawing/2014/main" id="{EC9E3F67-6D96-4E27-B297-95D1738EFF76}"/>
              </a:ext>
            </a:extLst>
          </p:cNvPr>
          <p:cNvSpPr txBox="1"/>
          <p:nvPr/>
        </p:nvSpPr>
        <p:spPr bwMode="auto">
          <a:xfrm>
            <a:off x="1999647" y="4294166"/>
            <a:ext cx="1131853" cy="538609"/>
          </a:xfrm>
          <a:prstGeom prst="rect">
            <a:avLst/>
          </a:prstGeom>
          <a:noFill/>
          <a:ln w="9525">
            <a:noFill/>
            <a:miter lim="800000"/>
            <a:headEnd/>
            <a:tailEnd/>
          </a:ln>
        </p:spPr>
        <p:txBody>
          <a:bodyPr wrap="square" rtlCol="0">
            <a:spAutoFit/>
          </a:bodyPr>
          <a:lstStyle/>
          <a:p>
            <a:r>
              <a:rPr lang="es-CO" sz="1000" b="1" dirty="0">
                <a:solidFill>
                  <a:srgbClr val="000000"/>
                </a:solidFill>
                <a:latin typeface="+mj-lt"/>
              </a:rPr>
              <a:t>Rafael Fernandez, </a:t>
            </a:r>
          </a:p>
          <a:p>
            <a:r>
              <a:rPr lang="es-CO" sz="1000" b="1" dirty="0">
                <a:solidFill>
                  <a:srgbClr val="000000"/>
                </a:solidFill>
                <a:latin typeface="+mj-lt"/>
              </a:rPr>
              <a:t>M. Sc.</a:t>
            </a:r>
            <a:endParaRPr lang="es-CO" sz="900" dirty="0">
              <a:solidFill>
                <a:srgbClr val="000000"/>
              </a:solidFill>
              <a:latin typeface="+mj-lt"/>
            </a:endParaRPr>
          </a:p>
          <a:p>
            <a:endParaRPr lang="en-US" sz="900" dirty="0">
              <a:solidFill>
                <a:srgbClr val="000000"/>
              </a:solidFill>
            </a:endParaRPr>
          </a:p>
        </p:txBody>
      </p:sp>
      <p:sp>
        <p:nvSpPr>
          <p:cNvPr id="69" name="Elipse 68">
            <a:extLst>
              <a:ext uri="{FF2B5EF4-FFF2-40B4-BE49-F238E27FC236}">
                <a16:creationId xmlns:a16="http://schemas.microsoft.com/office/drawing/2014/main" id="{6CDB2531-6DF4-4027-8DA7-F46E09A75C23}"/>
              </a:ext>
            </a:extLst>
          </p:cNvPr>
          <p:cNvSpPr/>
          <p:nvPr/>
        </p:nvSpPr>
        <p:spPr>
          <a:xfrm>
            <a:off x="3110901" y="3347382"/>
            <a:ext cx="859536" cy="859536"/>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CuadroTexto 69">
            <a:extLst>
              <a:ext uri="{FF2B5EF4-FFF2-40B4-BE49-F238E27FC236}">
                <a16:creationId xmlns:a16="http://schemas.microsoft.com/office/drawing/2014/main" id="{85F36CB2-BCA3-4194-A4CA-E6358420EAB8}"/>
              </a:ext>
            </a:extLst>
          </p:cNvPr>
          <p:cNvSpPr txBox="1"/>
          <p:nvPr/>
        </p:nvSpPr>
        <p:spPr bwMode="auto">
          <a:xfrm>
            <a:off x="3014991" y="4294166"/>
            <a:ext cx="1131853" cy="538609"/>
          </a:xfrm>
          <a:prstGeom prst="rect">
            <a:avLst/>
          </a:prstGeom>
          <a:noFill/>
          <a:ln w="9525">
            <a:noFill/>
            <a:miter lim="800000"/>
            <a:headEnd/>
            <a:tailEnd/>
          </a:ln>
        </p:spPr>
        <p:txBody>
          <a:bodyPr wrap="square" rtlCol="0">
            <a:spAutoFit/>
          </a:bodyPr>
          <a:lstStyle/>
          <a:p>
            <a:r>
              <a:rPr lang="es-CO" sz="1000" b="1" dirty="0">
                <a:solidFill>
                  <a:srgbClr val="000000"/>
                </a:solidFill>
                <a:latin typeface="+mj-lt"/>
              </a:rPr>
              <a:t>Juan Martinez, </a:t>
            </a:r>
          </a:p>
          <a:p>
            <a:r>
              <a:rPr lang="es-CO" sz="1000" b="1" dirty="0">
                <a:solidFill>
                  <a:srgbClr val="000000"/>
                </a:solidFill>
                <a:latin typeface="+mj-lt"/>
              </a:rPr>
              <a:t>M. Sc.</a:t>
            </a:r>
            <a:endParaRPr lang="es-CO" sz="900" dirty="0">
              <a:solidFill>
                <a:srgbClr val="000000"/>
              </a:solidFill>
              <a:latin typeface="+mj-lt"/>
            </a:endParaRPr>
          </a:p>
          <a:p>
            <a:endParaRPr lang="en-US" sz="900" dirty="0">
              <a:solidFill>
                <a:srgbClr val="000000"/>
              </a:solidFill>
            </a:endParaRPr>
          </a:p>
        </p:txBody>
      </p:sp>
      <p:sp>
        <p:nvSpPr>
          <p:cNvPr id="71" name="Elipse 70">
            <a:extLst>
              <a:ext uri="{FF2B5EF4-FFF2-40B4-BE49-F238E27FC236}">
                <a16:creationId xmlns:a16="http://schemas.microsoft.com/office/drawing/2014/main" id="{E28F8D7A-8CD1-4705-906F-D86AE146EDE1}"/>
              </a:ext>
            </a:extLst>
          </p:cNvPr>
          <p:cNvSpPr/>
          <p:nvPr/>
        </p:nvSpPr>
        <p:spPr>
          <a:xfrm>
            <a:off x="4048919" y="3346582"/>
            <a:ext cx="859536" cy="859536"/>
          </a:xfrm>
          <a:prstGeom prst="ellipse">
            <a:avLst/>
          </a:prstGeom>
          <a:blipFill>
            <a:blip r:embed="rId20"/>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CuadroTexto 71">
            <a:extLst>
              <a:ext uri="{FF2B5EF4-FFF2-40B4-BE49-F238E27FC236}">
                <a16:creationId xmlns:a16="http://schemas.microsoft.com/office/drawing/2014/main" id="{7E5A8381-4077-4DF4-BDAD-4C6148CE5F50}"/>
              </a:ext>
            </a:extLst>
          </p:cNvPr>
          <p:cNvSpPr txBox="1"/>
          <p:nvPr/>
        </p:nvSpPr>
        <p:spPr bwMode="auto">
          <a:xfrm>
            <a:off x="3953009" y="4293366"/>
            <a:ext cx="1131853" cy="538609"/>
          </a:xfrm>
          <a:prstGeom prst="rect">
            <a:avLst/>
          </a:prstGeom>
          <a:noFill/>
          <a:ln w="9525">
            <a:noFill/>
            <a:miter lim="800000"/>
            <a:headEnd/>
            <a:tailEnd/>
          </a:ln>
        </p:spPr>
        <p:txBody>
          <a:bodyPr wrap="square" rtlCol="0">
            <a:spAutoFit/>
          </a:bodyPr>
          <a:lstStyle/>
          <a:p>
            <a:r>
              <a:rPr lang="es-CO" sz="1000" b="1" dirty="0">
                <a:solidFill>
                  <a:srgbClr val="000000"/>
                </a:solidFill>
                <a:latin typeface="+mj-lt"/>
              </a:rPr>
              <a:t>Germán Pantoja, </a:t>
            </a:r>
          </a:p>
          <a:p>
            <a:r>
              <a:rPr lang="es-CO" sz="1000" b="1" dirty="0">
                <a:solidFill>
                  <a:srgbClr val="000000"/>
                </a:solidFill>
                <a:latin typeface="+mj-lt"/>
              </a:rPr>
              <a:t>M. Sc.</a:t>
            </a:r>
            <a:endParaRPr lang="es-CO" sz="900" dirty="0">
              <a:solidFill>
                <a:srgbClr val="000000"/>
              </a:solidFill>
              <a:latin typeface="+mj-lt"/>
            </a:endParaRPr>
          </a:p>
          <a:p>
            <a:endParaRPr lang="en-US" sz="900" dirty="0">
              <a:solidFill>
                <a:srgbClr val="000000"/>
              </a:solidFill>
            </a:endParaRPr>
          </a:p>
        </p:txBody>
      </p:sp>
      <p:sp>
        <p:nvSpPr>
          <p:cNvPr id="74" name="Elipse 73">
            <a:extLst>
              <a:ext uri="{FF2B5EF4-FFF2-40B4-BE49-F238E27FC236}">
                <a16:creationId xmlns:a16="http://schemas.microsoft.com/office/drawing/2014/main" id="{01BF2D5F-5F84-4E17-9344-5BF0CE56EFF0}"/>
              </a:ext>
            </a:extLst>
          </p:cNvPr>
          <p:cNvSpPr/>
          <p:nvPr/>
        </p:nvSpPr>
        <p:spPr>
          <a:xfrm>
            <a:off x="6955022" y="3353430"/>
            <a:ext cx="859536" cy="859536"/>
          </a:xfrm>
          <a:prstGeom prst="ellipse">
            <a:avLst/>
          </a:prstGeom>
          <a:blipFill>
            <a:blip r:embed="rId2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CuadroTexto 74">
            <a:extLst>
              <a:ext uri="{FF2B5EF4-FFF2-40B4-BE49-F238E27FC236}">
                <a16:creationId xmlns:a16="http://schemas.microsoft.com/office/drawing/2014/main" id="{60242FEA-7E25-4AFD-BDEF-FEB703005FA5}"/>
              </a:ext>
            </a:extLst>
          </p:cNvPr>
          <p:cNvSpPr txBox="1"/>
          <p:nvPr/>
        </p:nvSpPr>
        <p:spPr bwMode="auto">
          <a:xfrm>
            <a:off x="6901091" y="4300213"/>
            <a:ext cx="1233993" cy="538609"/>
          </a:xfrm>
          <a:prstGeom prst="rect">
            <a:avLst/>
          </a:prstGeom>
          <a:noFill/>
          <a:ln w="9525">
            <a:noFill/>
            <a:miter lim="800000"/>
            <a:headEnd/>
            <a:tailEnd/>
          </a:ln>
        </p:spPr>
        <p:txBody>
          <a:bodyPr wrap="square" rtlCol="0">
            <a:spAutoFit/>
          </a:bodyPr>
          <a:lstStyle/>
          <a:p>
            <a:r>
              <a:rPr lang="es-CO" sz="1000" b="1" dirty="0">
                <a:solidFill>
                  <a:srgbClr val="000000"/>
                </a:solidFill>
                <a:latin typeface="+mj-lt"/>
              </a:rPr>
              <a:t>Felipe Ramírez, </a:t>
            </a:r>
          </a:p>
          <a:p>
            <a:r>
              <a:rPr lang="es-CO" sz="1000" b="1" dirty="0">
                <a:solidFill>
                  <a:srgbClr val="000000"/>
                </a:solidFill>
                <a:latin typeface="+mj-lt"/>
              </a:rPr>
              <a:t>M. Sc.</a:t>
            </a:r>
            <a:endParaRPr lang="es-CO" sz="900" dirty="0">
              <a:solidFill>
                <a:srgbClr val="000000"/>
              </a:solidFill>
              <a:latin typeface="+mj-lt"/>
            </a:endParaRPr>
          </a:p>
          <a:p>
            <a:endParaRPr lang="en-US" sz="900" dirty="0">
              <a:solidFill>
                <a:srgbClr val="000000"/>
              </a:solidFill>
            </a:endParaRPr>
          </a:p>
        </p:txBody>
      </p:sp>
      <p:sp>
        <p:nvSpPr>
          <p:cNvPr id="77" name="Elipse 76">
            <a:extLst>
              <a:ext uri="{FF2B5EF4-FFF2-40B4-BE49-F238E27FC236}">
                <a16:creationId xmlns:a16="http://schemas.microsoft.com/office/drawing/2014/main" id="{F10A48DF-0BA9-4698-83A6-F24A67C9515A}"/>
              </a:ext>
            </a:extLst>
          </p:cNvPr>
          <p:cNvSpPr/>
          <p:nvPr/>
        </p:nvSpPr>
        <p:spPr>
          <a:xfrm>
            <a:off x="8872636" y="3346582"/>
            <a:ext cx="859536" cy="859536"/>
          </a:xfrm>
          <a:prstGeom prst="ellipse">
            <a:avLst/>
          </a:prstGeom>
          <a:blipFill>
            <a:blip r:embed="rId2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Elipse 78">
            <a:extLst>
              <a:ext uri="{FF2B5EF4-FFF2-40B4-BE49-F238E27FC236}">
                <a16:creationId xmlns:a16="http://schemas.microsoft.com/office/drawing/2014/main" id="{52051108-9FD3-4D90-85C2-7B95C908E895}"/>
              </a:ext>
            </a:extLst>
          </p:cNvPr>
          <p:cNvSpPr/>
          <p:nvPr/>
        </p:nvSpPr>
        <p:spPr>
          <a:xfrm>
            <a:off x="7883774" y="3353430"/>
            <a:ext cx="859536" cy="859536"/>
          </a:xfrm>
          <a:prstGeom prst="ellipse">
            <a:avLst/>
          </a:prstGeom>
          <a:blipFill>
            <a:blip r:embed="rId2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CuadroTexto 79">
            <a:extLst>
              <a:ext uri="{FF2B5EF4-FFF2-40B4-BE49-F238E27FC236}">
                <a16:creationId xmlns:a16="http://schemas.microsoft.com/office/drawing/2014/main" id="{F9429DF2-EC22-41DE-9A45-41BC3273A420}"/>
              </a:ext>
            </a:extLst>
          </p:cNvPr>
          <p:cNvSpPr txBox="1"/>
          <p:nvPr/>
        </p:nvSpPr>
        <p:spPr bwMode="auto">
          <a:xfrm>
            <a:off x="7797397" y="4300213"/>
            <a:ext cx="1233993" cy="538609"/>
          </a:xfrm>
          <a:prstGeom prst="rect">
            <a:avLst/>
          </a:prstGeom>
          <a:noFill/>
          <a:ln w="9525">
            <a:noFill/>
            <a:miter lim="800000"/>
            <a:headEnd/>
            <a:tailEnd/>
          </a:ln>
        </p:spPr>
        <p:txBody>
          <a:bodyPr wrap="square" rtlCol="0">
            <a:spAutoFit/>
          </a:bodyPr>
          <a:lstStyle/>
          <a:p>
            <a:r>
              <a:rPr lang="es-CO" sz="1000" b="1" dirty="0">
                <a:solidFill>
                  <a:srgbClr val="000000"/>
                </a:solidFill>
                <a:latin typeface="+mj-lt"/>
              </a:rPr>
              <a:t>Xiomara Rodríguez, </a:t>
            </a:r>
          </a:p>
          <a:p>
            <a:r>
              <a:rPr lang="es-CO" sz="1000" b="1" dirty="0">
                <a:solidFill>
                  <a:srgbClr val="000000"/>
                </a:solidFill>
                <a:latin typeface="+mj-lt"/>
              </a:rPr>
              <a:t>M. Sc.</a:t>
            </a:r>
            <a:endParaRPr lang="es-CO" sz="900" dirty="0">
              <a:solidFill>
                <a:srgbClr val="000000"/>
              </a:solidFill>
              <a:latin typeface="+mj-lt"/>
            </a:endParaRPr>
          </a:p>
          <a:p>
            <a:endParaRPr lang="en-US" sz="900" dirty="0">
              <a:solidFill>
                <a:srgbClr val="000000"/>
              </a:solidFill>
            </a:endParaRPr>
          </a:p>
        </p:txBody>
      </p:sp>
      <p:sp>
        <p:nvSpPr>
          <p:cNvPr id="81" name="CuadroTexto 80">
            <a:extLst>
              <a:ext uri="{FF2B5EF4-FFF2-40B4-BE49-F238E27FC236}">
                <a16:creationId xmlns:a16="http://schemas.microsoft.com/office/drawing/2014/main" id="{47D1E97E-9A93-4C7A-B11A-CD27CF446E62}"/>
              </a:ext>
            </a:extLst>
          </p:cNvPr>
          <p:cNvSpPr txBox="1"/>
          <p:nvPr/>
        </p:nvSpPr>
        <p:spPr bwMode="auto">
          <a:xfrm>
            <a:off x="8844423" y="4300213"/>
            <a:ext cx="951108" cy="538609"/>
          </a:xfrm>
          <a:prstGeom prst="rect">
            <a:avLst/>
          </a:prstGeom>
          <a:noFill/>
          <a:ln w="9525">
            <a:noFill/>
            <a:miter lim="800000"/>
            <a:headEnd/>
            <a:tailEnd/>
          </a:ln>
        </p:spPr>
        <p:txBody>
          <a:bodyPr wrap="square" rtlCol="0">
            <a:spAutoFit/>
          </a:bodyPr>
          <a:lstStyle/>
          <a:p>
            <a:r>
              <a:rPr lang="es-CO" sz="1000" b="1" dirty="0">
                <a:solidFill>
                  <a:srgbClr val="000000"/>
                </a:solidFill>
                <a:latin typeface="+mj-lt"/>
              </a:rPr>
              <a:t>Daniel Cuellar, </a:t>
            </a:r>
          </a:p>
          <a:p>
            <a:r>
              <a:rPr lang="es-CO" sz="1000" b="1" dirty="0">
                <a:solidFill>
                  <a:srgbClr val="000000"/>
                </a:solidFill>
                <a:latin typeface="+mj-lt"/>
              </a:rPr>
              <a:t>M. Sc.</a:t>
            </a:r>
            <a:endParaRPr lang="es-CO" sz="900" dirty="0">
              <a:solidFill>
                <a:srgbClr val="000000"/>
              </a:solidFill>
              <a:latin typeface="+mj-lt"/>
            </a:endParaRPr>
          </a:p>
          <a:p>
            <a:endParaRPr lang="en-US" sz="900" dirty="0">
              <a:solidFill>
                <a:srgbClr val="000000"/>
              </a:solidFill>
            </a:endParaRPr>
          </a:p>
        </p:txBody>
      </p:sp>
      <p:sp>
        <p:nvSpPr>
          <p:cNvPr id="82" name="Elipse 81">
            <a:extLst>
              <a:ext uri="{FF2B5EF4-FFF2-40B4-BE49-F238E27FC236}">
                <a16:creationId xmlns:a16="http://schemas.microsoft.com/office/drawing/2014/main" id="{D39263E0-5574-4CF9-8428-E4B48BE278F7}"/>
              </a:ext>
            </a:extLst>
          </p:cNvPr>
          <p:cNvSpPr/>
          <p:nvPr/>
        </p:nvSpPr>
        <p:spPr>
          <a:xfrm>
            <a:off x="9860658" y="3340484"/>
            <a:ext cx="859536" cy="859536"/>
          </a:xfrm>
          <a:prstGeom prst="ellipse">
            <a:avLst/>
          </a:prstGeom>
          <a:blipFill>
            <a:blip r:embed="rId2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CuadroTexto 82">
            <a:extLst>
              <a:ext uri="{FF2B5EF4-FFF2-40B4-BE49-F238E27FC236}">
                <a16:creationId xmlns:a16="http://schemas.microsoft.com/office/drawing/2014/main" id="{C6C15EBC-15DA-4587-ACC2-AD0390E6B26F}"/>
              </a:ext>
            </a:extLst>
          </p:cNvPr>
          <p:cNvSpPr txBox="1"/>
          <p:nvPr/>
        </p:nvSpPr>
        <p:spPr bwMode="auto">
          <a:xfrm>
            <a:off x="9860658" y="4292507"/>
            <a:ext cx="1233993" cy="538609"/>
          </a:xfrm>
          <a:prstGeom prst="rect">
            <a:avLst/>
          </a:prstGeom>
          <a:noFill/>
          <a:ln w="9525">
            <a:noFill/>
            <a:miter lim="800000"/>
            <a:headEnd/>
            <a:tailEnd/>
          </a:ln>
        </p:spPr>
        <p:txBody>
          <a:bodyPr wrap="square" rtlCol="0">
            <a:spAutoFit/>
          </a:bodyPr>
          <a:lstStyle/>
          <a:p>
            <a:r>
              <a:rPr lang="es-CO" sz="1000" b="1" dirty="0">
                <a:solidFill>
                  <a:srgbClr val="000000"/>
                </a:solidFill>
                <a:latin typeface="+mj-lt"/>
              </a:rPr>
              <a:t>Maria Wilches, </a:t>
            </a:r>
          </a:p>
          <a:p>
            <a:r>
              <a:rPr lang="es-CO" sz="1000" b="1" dirty="0">
                <a:solidFill>
                  <a:srgbClr val="000000"/>
                </a:solidFill>
                <a:latin typeface="+mj-lt"/>
              </a:rPr>
              <a:t>M. Sc.</a:t>
            </a:r>
            <a:endParaRPr lang="es-CO" sz="900" dirty="0">
              <a:solidFill>
                <a:srgbClr val="000000"/>
              </a:solidFill>
              <a:latin typeface="+mj-lt"/>
            </a:endParaRPr>
          </a:p>
          <a:p>
            <a:endParaRPr lang="en-US" sz="900" dirty="0">
              <a:solidFill>
                <a:srgbClr val="000000"/>
              </a:solidFill>
            </a:endParaRPr>
          </a:p>
        </p:txBody>
      </p:sp>
      <p:pic>
        <p:nvPicPr>
          <p:cNvPr id="1028" name="Imagen 1027">
            <a:extLst>
              <a:ext uri="{FF2B5EF4-FFF2-40B4-BE49-F238E27FC236}">
                <a16:creationId xmlns:a16="http://schemas.microsoft.com/office/drawing/2014/main" id="{681DB261-D9AE-45A0-A1E3-5A94B8BC0BFE}"/>
              </a:ext>
            </a:extLst>
          </p:cNvPr>
          <p:cNvPicPr>
            <a:picLocks noChangeAspect="1"/>
          </p:cNvPicPr>
          <p:nvPr/>
        </p:nvPicPr>
        <p:blipFill>
          <a:blip r:embed="rId25"/>
          <a:stretch>
            <a:fillRect/>
          </a:stretch>
        </p:blipFill>
        <p:spPr>
          <a:xfrm>
            <a:off x="10876002" y="3299853"/>
            <a:ext cx="946237" cy="916434"/>
          </a:xfrm>
          <a:prstGeom prst="rect">
            <a:avLst/>
          </a:prstGeom>
        </p:spPr>
      </p:pic>
      <p:sp>
        <p:nvSpPr>
          <p:cNvPr id="85" name="CuadroTexto 84">
            <a:extLst>
              <a:ext uri="{FF2B5EF4-FFF2-40B4-BE49-F238E27FC236}">
                <a16:creationId xmlns:a16="http://schemas.microsoft.com/office/drawing/2014/main" id="{3C54724E-610C-4CE3-A088-E0A19E7102FE}"/>
              </a:ext>
            </a:extLst>
          </p:cNvPr>
          <p:cNvSpPr txBox="1"/>
          <p:nvPr/>
        </p:nvSpPr>
        <p:spPr bwMode="auto">
          <a:xfrm>
            <a:off x="10891769" y="4292962"/>
            <a:ext cx="1233993" cy="538609"/>
          </a:xfrm>
          <a:prstGeom prst="rect">
            <a:avLst/>
          </a:prstGeom>
          <a:noFill/>
          <a:ln w="9525">
            <a:noFill/>
            <a:miter lim="800000"/>
            <a:headEnd/>
            <a:tailEnd/>
          </a:ln>
        </p:spPr>
        <p:txBody>
          <a:bodyPr wrap="square" rtlCol="0">
            <a:spAutoFit/>
          </a:bodyPr>
          <a:lstStyle/>
          <a:p>
            <a:r>
              <a:rPr lang="es-CO" sz="1000" b="1" dirty="0">
                <a:solidFill>
                  <a:srgbClr val="000000"/>
                </a:solidFill>
                <a:latin typeface="+mj-lt"/>
              </a:rPr>
              <a:t>Diego Salazar, </a:t>
            </a:r>
          </a:p>
          <a:p>
            <a:r>
              <a:rPr lang="es-CO" sz="1000" b="1" dirty="0">
                <a:solidFill>
                  <a:srgbClr val="000000"/>
                </a:solidFill>
                <a:latin typeface="+mj-lt"/>
              </a:rPr>
              <a:t>M. Sc.</a:t>
            </a:r>
            <a:endParaRPr lang="es-CO" sz="900" dirty="0">
              <a:solidFill>
                <a:srgbClr val="000000"/>
              </a:solidFill>
              <a:latin typeface="+mj-lt"/>
            </a:endParaRPr>
          </a:p>
          <a:p>
            <a:endParaRPr lang="en-US" sz="900" dirty="0">
              <a:solidFill>
                <a:srgbClr val="000000"/>
              </a:solidFill>
            </a:endParaRPr>
          </a:p>
        </p:txBody>
      </p:sp>
      <p:sp>
        <p:nvSpPr>
          <p:cNvPr id="7" name="CuadroTexto 6">
            <a:extLst>
              <a:ext uri="{FF2B5EF4-FFF2-40B4-BE49-F238E27FC236}">
                <a16:creationId xmlns:a16="http://schemas.microsoft.com/office/drawing/2014/main" id="{A3F060CE-1D71-28C4-F20F-5992F23EA50E}"/>
              </a:ext>
            </a:extLst>
          </p:cNvPr>
          <p:cNvSpPr txBox="1"/>
          <p:nvPr/>
        </p:nvSpPr>
        <p:spPr bwMode="auto">
          <a:xfrm>
            <a:off x="3216324" y="6194268"/>
            <a:ext cx="1233993" cy="400110"/>
          </a:xfrm>
          <a:prstGeom prst="rect">
            <a:avLst/>
          </a:prstGeom>
          <a:noFill/>
          <a:ln w="9525">
            <a:noFill/>
            <a:miter lim="800000"/>
            <a:headEnd/>
            <a:tailEnd/>
          </a:ln>
        </p:spPr>
        <p:txBody>
          <a:bodyPr wrap="square" rtlCol="0">
            <a:spAutoFit/>
          </a:bodyPr>
          <a:lstStyle/>
          <a:p>
            <a:r>
              <a:rPr lang="es-CO" sz="1000" b="1" dirty="0">
                <a:solidFill>
                  <a:srgbClr val="000000"/>
                </a:solidFill>
                <a:latin typeface="+mj-lt"/>
              </a:rPr>
              <a:t>Daniel Yamin, </a:t>
            </a:r>
          </a:p>
          <a:p>
            <a:r>
              <a:rPr lang="es-CO" sz="1000" b="1" dirty="0">
                <a:solidFill>
                  <a:srgbClr val="000000"/>
                </a:solidFill>
                <a:latin typeface="+mj-lt"/>
              </a:rPr>
              <a:t>M. Sc.</a:t>
            </a:r>
            <a:endParaRPr lang="en-US" sz="900" dirty="0">
              <a:solidFill>
                <a:srgbClr val="000000"/>
              </a:solidFill>
            </a:endParaRPr>
          </a:p>
        </p:txBody>
      </p:sp>
      <p:sp>
        <p:nvSpPr>
          <p:cNvPr id="12" name="CuadroTexto 11">
            <a:extLst>
              <a:ext uri="{FF2B5EF4-FFF2-40B4-BE49-F238E27FC236}">
                <a16:creationId xmlns:a16="http://schemas.microsoft.com/office/drawing/2014/main" id="{2371BB30-67F7-29AB-FC39-CA87ADDD0FC4}"/>
              </a:ext>
            </a:extLst>
          </p:cNvPr>
          <p:cNvSpPr txBox="1"/>
          <p:nvPr/>
        </p:nvSpPr>
        <p:spPr bwMode="auto">
          <a:xfrm>
            <a:off x="4228870" y="6194268"/>
            <a:ext cx="1233993" cy="400110"/>
          </a:xfrm>
          <a:prstGeom prst="rect">
            <a:avLst/>
          </a:prstGeom>
          <a:noFill/>
          <a:ln w="9525">
            <a:noFill/>
            <a:miter lim="800000"/>
            <a:headEnd/>
            <a:tailEnd/>
          </a:ln>
        </p:spPr>
        <p:txBody>
          <a:bodyPr wrap="square" rtlCol="0">
            <a:spAutoFit/>
          </a:bodyPr>
          <a:lstStyle/>
          <a:p>
            <a:r>
              <a:rPr lang="es-CO" sz="1000" b="1">
                <a:solidFill>
                  <a:srgbClr val="000000"/>
                </a:solidFill>
                <a:latin typeface="+mj-lt"/>
              </a:rPr>
              <a:t>Natalia Pacheco, </a:t>
            </a:r>
            <a:endParaRPr lang="es-CO" sz="1000" b="1" dirty="0">
              <a:solidFill>
                <a:srgbClr val="000000"/>
              </a:solidFill>
              <a:latin typeface="+mj-lt"/>
            </a:endParaRPr>
          </a:p>
          <a:p>
            <a:r>
              <a:rPr lang="es-CO" sz="1000" b="1" dirty="0">
                <a:solidFill>
                  <a:srgbClr val="000000"/>
                </a:solidFill>
                <a:latin typeface="+mj-lt"/>
              </a:rPr>
              <a:t>M. Sc.</a:t>
            </a:r>
            <a:endParaRPr lang="en-US" sz="900" dirty="0">
              <a:solidFill>
                <a:srgbClr val="000000"/>
              </a:solidFill>
            </a:endParaRPr>
          </a:p>
        </p:txBody>
      </p:sp>
      <p:sp>
        <p:nvSpPr>
          <p:cNvPr id="19" name="Elipse 18">
            <a:extLst>
              <a:ext uri="{FF2B5EF4-FFF2-40B4-BE49-F238E27FC236}">
                <a16:creationId xmlns:a16="http://schemas.microsoft.com/office/drawing/2014/main" id="{A68D2736-9FB3-94CB-F60D-EF65700CC1C0}"/>
              </a:ext>
            </a:extLst>
          </p:cNvPr>
          <p:cNvSpPr/>
          <p:nvPr/>
        </p:nvSpPr>
        <p:spPr>
          <a:xfrm>
            <a:off x="3254947" y="5344022"/>
            <a:ext cx="859536" cy="868931"/>
          </a:xfrm>
          <a:prstGeom prst="ellipse">
            <a:avLst/>
          </a:prstGeom>
          <a:blipFill>
            <a:blip r:embed="rId2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Elipse 22">
            <a:extLst>
              <a:ext uri="{FF2B5EF4-FFF2-40B4-BE49-F238E27FC236}">
                <a16:creationId xmlns:a16="http://schemas.microsoft.com/office/drawing/2014/main" id="{5ED7D635-F296-1F6D-64EE-65DE20B7F38A}"/>
              </a:ext>
            </a:extLst>
          </p:cNvPr>
          <p:cNvSpPr/>
          <p:nvPr/>
        </p:nvSpPr>
        <p:spPr>
          <a:xfrm>
            <a:off x="4300873" y="5323380"/>
            <a:ext cx="859536" cy="868931"/>
          </a:xfrm>
          <a:prstGeom prst="ellipse">
            <a:avLst/>
          </a:prstGeom>
          <a:blipFill>
            <a:blip r:embed="rId2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Elipse 23">
            <a:extLst>
              <a:ext uri="{FF2B5EF4-FFF2-40B4-BE49-F238E27FC236}">
                <a16:creationId xmlns:a16="http://schemas.microsoft.com/office/drawing/2014/main" id="{86B5639B-5EDD-FEC7-F492-3C1D1B5941A5}"/>
              </a:ext>
            </a:extLst>
          </p:cNvPr>
          <p:cNvSpPr/>
          <p:nvPr/>
        </p:nvSpPr>
        <p:spPr>
          <a:xfrm>
            <a:off x="10091042" y="1313229"/>
            <a:ext cx="859536" cy="868931"/>
          </a:xfrm>
          <a:prstGeom prst="ellipse">
            <a:avLst/>
          </a:prstGeom>
          <a:blipFill>
            <a:blip r:embed="rId2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CuadroTexto 24">
            <a:extLst>
              <a:ext uri="{FF2B5EF4-FFF2-40B4-BE49-F238E27FC236}">
                <a16:creationId xmlns:a16="http://schemas.microsoft.com/office/drawing/2014/main" id="{E0CDDAAA-EBAF-E750-EEE8-D9060C6679C6}"/>
              </a:ext>
            </a:extLst>
          </p:cNvPr>
          <p:cNvSpPr txBox="1"/>
          <p:nvPr/>
        </p:nvSpPr>
        <p:spPr bwMode="auto">
          <a:xfrm>
            <a:off x="5695522" y="2242964"/>
            <a:ext cx="1139518" cy="400110"/>
          </a:xfrm>
          <a:prstGeom prst="rect">
            <a:avLst/>
          </a:prstGeom>
          <a:noFill/>
          <a:ln w="9525">
            <a:noFill/>
            <a:miter lim="800000"/>
            <a:headEnd/>
            <a:tailEnd/>
          </a:ln>
        </p:spPr>
        <p:txBody>
          <a:bodyPr wrap="square" rtlCol="0">
            <a:spAutoFit/>
          </a:bodyPr>
          <a:lstStyle/>
          <a:p>
            <a:r>
              <a:rPr lang="en-US" sz="1000" b="1" dirty="0">
                <a:solidFill>
                  <a:srgbClr val="000000"/>
                </a:solidFill>
              </a:rPr>
              <a:t>Juan Perez,</a:t>
            </a:r>
          </a:p>
          <a:p>
            <a:r>
              <a:rPr lang="en-US" sz="1000" b="1" dirty="0">
                <a:solidFill>
                  <a:srgbClr val="000000"/>
                </a:solidFill>
              </a:rPr>
              <a:t>Ph.D. </a:t>
            </a:r>
          </a:p>
        </p:txBody>
      </p:sp>
      <p:sp>
        <p:nvSpPr>
          <p:cNvPr id="26" name="Elipse 25">
            <a:extLst>
              <a:ext uri="{FF2B5EF4-FFF2-40B4-BE49-F238E27FC236}">
                <a16:creationId xmlns:a16="http://schemas.microsoft.com/office/drawing/2014/main" id="{41A3E758-2C2E-0303-DE35-BD88754985CB}"/>
              </a:ext>
            </a:extLst>
          </p:cNvPr>
          <p:cNvSpPr/>
          <p:nvPr/>
        </p:nvSpPr>
        <p:spPr>
          <a:xfrm>
            <a:off x="5703123" y="1361466"/>
            <a:ext cx="859536" cy="868931"/>
          </a:xfrm>
          <a:prstGeom prst="ellipse">
            <a:avLst/>
          </a:prstGeom>
          <a:blipFill>
            <a:blip r:embed="rId2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789327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DCA9F0C-918B-DEC6-5BA9-58BE5AF2BE44}"/>
              </a:ext>
            </a:extLst>
          </p:cNvPr>
          <p:cNvSpPr>
            <a:spLocks noGrp="1"/>
          </p:cNvSpPr>
          <p:nvPr>
            <p:ph type="body" sz="quarter" idx="14"/>
          </p:nvPr>
        </p:nvSpPr>
        <p:spPr/>
        <p:txBody>
          <a:bodyPr/>
          <a:lstStyle/>
          <a:p>
            <a:endParaRPr lang="en-US"/>
          </a:p>
        </p:txBody>
      </p:sp>
      <p:sp>
        <p:nvSpPr>
          <p:cNvPr id="3" name="Título 2">
            <a:extLst>
              <a:ext uri="{FF2B5EF4-FFF2-40B4-BE49-F238E27FC236}">
                <a16:creationId xmlns:a16="http://schemas.microsoft.com/office/drawing/2014/main" id="{7DC86D1B-359D-48C6-4C87-DB8C96E81896}"/>
              </a:ext>
            </a:extLst>
          </p:cNvPr>
          <p:cNvSpPr>
            <a:spLocks noGrp="1"/>
          </p:cNvSpPr>
          <p:nvPr>
            <p:ph type="title"/>
          </p:nvPr>
        </p:nvSpPr>
        <p:spPr/>
        <p:txBody>
          <a:bodyPr/>
          <a:lstStyle/>
          <a:p>
            <a:endParaRPr lang="en-US"/>
          </a:p>
        </p:txBody>
      </p:sp>
      <p:sp>
        <p:nvSpPr>
          <p:cNvPr id="4" name="Marcador de número de diapositiva 3">
            <a:extLst>
              <a:ext uri="{FF2B5EF4-FFF2-40B4-BE49-F238E27FC236}">
                <a16:creationId xmlns:a16="http://schemas.microsoft.com/office/drawing/2014/main" id="{8CE3230A-A7C0-80ED-91C4-049AE61E4346}"/>
              </a:ext>
            </a:extLst>
          </p:cNvPr>
          <p:cNvSpPr>
            <a:spLocks noGrp="1"/>
          </p:cNvSpPr>
          <p:nvPr>
            <p:ph type="sldNum" sz="quarter" idx="12"/>
          </p:nvPr>
        </p:nvSpPr>
        <p:spPr/>
        <p:txBody>
          <a:bodyPr/>
          <a:lstStyle/>
          <a:p>
            <a:pPr>
              <a:defRPr/>
            </a:pPr>
            <a:fld id="{577892B8-B69F-4DDB-8EEB-C4A5EA3189C7}" type="slidenum">
              <a:rPr lang="es-ES" smtClean="0">
                <a:solidFill>
                  <a:prstClr val="black"/>
                </a:solidFill>
              </a:rPr>
              <a:pPr>
                <a:defRPr/>
              </a:pPr>
              <a:t>25</a:t>
            </a:fld>
            <a:endParaRPr lang="es-ES">
              <a:solidFill>
                <a:prstClr val="black"/>
              </a:solidFill>
            </a:endParaRPr>
          </a:p>
        </p:txBody>
      </p:sp>
      <p:sp>
        <p:nvSpPr>
          <p:cNvPr id="5" name="Marcador de texto 4">
            <a:extLst>
              <a:ext uri="{FF2B5EF4-FFF2-40B4-BE49-F238E27FC236}">
                <a16:creationId xmlns:a16="http://schemas.microsoft.com/office/drawing/2014/main" id="{75972761-05DC-5384-1479-4DEE9D3CE02C}"/>
              </a:ext>
            </a:extLst>
          </p:cNvPr>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7238743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7FC502C1-21B8-4404-801F-F89D3183B181}"/>
              </a:ext>
            </a:extLst>
          </p:cNvPr>
          <p:cNvSpPr/>
          <p:nvPr/>
        </p:nvSpPr>
        <p:spPr>
          <a:xfrm>
            <a:off x="246753" y="162094"/>
            <a:ext cx="3384376" cy="30243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upo 3">
            <a:extLst>
              <a:ext uri="{FF2B5EF4-FFF2-40B4-BE49-F238E27FC236}">
                <a16:creationId xmlns:a16="http://schemas.microsoft.com/office/drawing/2014/main" id="{EA807636-7B57-422F-8439-9C22FAB17E27}"/>
              </a:ext>
            </a:extLst>
          </p:cNvPr>
          <p:cNvGrpSpPr/>
          <p:nvPr/>
        </p:nvGrpSpPr>
        <p:grpSpPr>
          <a:xfrm>
            <a:off x="642795" y="450126"/>
            <a:ext cx="2613133" cy="1323439"/>
            <a:chOff x="1979711" y="1988840"/>
            <a:chExt cx="2613133" cy="1323439"/>
          </a:xfrm>
        </p:grpSpPr>
        <p:sp>
          <p:nvSpPr>
            <p:cNvPr id="5" name="Forma libre: forma 4">
              <a:extLst>
                <a:ext uri="{FF2B5EF4-FFF2-40B4-BE49-F238E27FC236}">
                  <a16:creationId xmlns:a16="http://schemas.microsoft.com/office/drawing/2014/main" id="{6CC2CCE2-69E9-4E6A-B225-BBF91FA5AB2D}"/>
                </a:ext>
              </a:extLst>
            </p:cNvPr>
            <p:cNvSpPr/>
            <p:nvPr/>
          </p:nvSpPr>
          <p:spPr>
            <a:xfrm>
              <a:off x="1979711" y="2276871"/>
              <a:ext cx="472153" cy="800557"/>
            </a:xfrm>
            <a:custGeom>
              <a:avLst/>
              <a:gdLst>
                <a:gd name="connsiteX0" fmla="*/ 603019 w 2640879"/>
                <a:gd name="connsiteY0" fmla="*/ 0 h 4598505"/>
                <a:gd name="connsiteX1" fmla="*/ 1239124 w 2640879"/>
                <a:gd name="connsiteY1" fmla="*/ 463826 h 4598505"/>
                <a:gd name="connsiteX2" fmla="*/ 26550 w 2640879"/>
                <a:gd name="connsiteY2" fmla="*/ 2445026 h 4598505"/>
                <a:gd name="connsiteX3" fmla="*/ 2623976 w 2640879"/>
                <a:gd name="connsiteY3" fmla="*/ 1762539 h 4598505"/>
                <a:gd name="connsiteX4" fmla="*/ 1166237 w 2640879"/>
                <a:gd name="connsiteY4" fmla="*/ 3836505 h 4598505"/>
                <a:gd name="connsiteX5" fmla="*/ 1557176 w 2640879"/>
                <a:gd name="connsiteY5" fmla="*/ 4598505 h 4598505"/>
                <a:gd name="connsiteX0" fmla="*/ 600735 w 2638595"/>
                <a:gd name="connsiteY0" fmla="*/ 0 h 4598505"/>
                <a:gd name="connsiteX1" fmla="*/ 1283223 w 2638595"/>
                <a:gd name="connsiteY1" fmla="*/ 523461 h 4598505"/>
                <a:gd name="connsiteX2" fmla="*/ 24266 w 2638595"/>
                <a:gd name="connsiteY2" fmla="*/ 2445026 h 4598505"/>
                <a:gd name="connsiteX3" fmla="*/ 2621692 w 2638595"/>
                <a:gd name="connsiteY3" fmla="*/ 1762539 h 4598505"/>
                <a:gd name="connsiteX4" fmla="*/ 1163953 w 2638595"/>
                <a:gd name="connsiteY4" fmla="*/ 3836505 h 4598505"/>
                <a:gd name="connsiteX5" fmla="*/ 1554892 w 2638595"/>
                <a:gd name="connsiteY5" fmla="*/ 4598505 h 4598505"/>
                <a:gd name="connsiteX0" fmla="*/ 600735 w 2638595"/>
                <a:gd name="connsiteY0" fmla="*/ 0 h 4598505"/>
                <a:gd name="connsiteX1" fmla="*/ 1283223 w 2638595"/>
                <a:gd name="connsiteY1" fmla="*/ 523461 h 4598505"/>
                <a:gd name="connsiteX2" fmla="*/ 24266 w 2638595"/>
                <a:gd name="connsiteY2" fmla="*/ 2445026 h 4598505"/>
                <a:gd name="connsiteX3" fmla="*/ 2621692 w 2638595"/>
                <a:gd name="connsiteY3" fmla="*/ 1762539 h 4598505"/>
                <a:gd name="connsiteX4" fmla="*/ 1163953 w 2638595"/>
                <a:gd name="connsiteY4" fmla="*/ 3836505 h 4598505"/>
                <a:gd name="connsiteX5" fmla="*/ 1554892 w 2638595"/>
                <a:gd name="connsiteY5" fmla="*/ 4598505 h 4598505"/>
                <a:gd name="connsiteX0" fmla="*/ 598770 w 2636630"/>
                <a:gd name="connsiteY0" fmla="*/ 0 h 4598505"/>
                <a:gd name="connsiteX1" fmla="*/ 1281258 w 2636630"/>
                <a:gd name="connsiteY1" fmla="*/ 523461 h 4598505"/>
                <a:gd name="connsiteX2" fmla="*/ 22301 w 2636630"/>
                <a:gd name="connsiteY2" fmla="*/ 2445026 h 4598505"/>
                <a:gd name="connsiteX3" fmla="*/ 2619727 w 2636630"/>
                <a:gd name="connsiteY3" fmla="*/ 1762539 h 4598505"/>
                <a:gd name="connsiteX4" fmla="*/ 1161988 w 2636630"/>
                <a:gd name="connsiteY4" fmla="*/ 3836505 h 4598505"/>
                <a:gd name="connsiteX5" fmla="*/ 1552927 w 2636630"/>
                <a:gd name="connsiteY5" fmla="*/ 4598505 h 4598505"/>
                <a:gd name="connsiteX0" fmla="*/ 576469 w 2614329"/>
                <a:gd name="connsiteY0" fmla="*/ 0 h 4598505"/>
                <a:gd name="connsiteX1" fmla="*/ 1258957 w 2614329"/>
                <a:gd name="connsiteY1" fmla="*/ 523461 h 4598505"/>
                <a:gd name="connsiteX2" fmla="*/ 0 w 2614329"/>
                <a:gd name="connsiteY2" fmla="*/ 2445026 h 4598505"/>
                <a:gd name="connsiteX3" fmla="*/ 2597426 w 2614329"/>
                <a:gd name="connsiteY3" fmla="*/ 1762539 h 4598505"/>
                <a:gd name="connsiteX4" fmla="*/ 1139687 w 2614329"/>
                <a:gd name="connsiteY4" fmla="*/ 3836505 h 4598505"/>
                <a:gd name="connsiteX5" fmla="*/ 1530626 w 2614329"/>
                <a:gd name="connsiteY5" fmla="*/ 4598505 h 4598505"/>
                <a:gd name="connsiteX0" fmla="*/ 576469 w 2614329"/>
                <a:gd name="connsiteY0" fmla="*/ 0 h 4598505"/>
                <a:gd name="connsiteX1" fmla="*/ 1258957 w 2614329"/>
                <a:gd name="connsiteY1" fmla="*/ 523461 h 4598505"/>
                <a:gd name="connsiteX2" fmla="*/ 0 w 2614329"/>
                <a:gd name="connsiteY2" fmla="*/ 2445026 h 4598505"/>
                <a:gd name="connsiteX3" fmla="*/ 2597426 w 2614329"/>
                <a:gd name="connsiteY3" fmla="*/ 1762539 h 4598505"/>
                <a:gd name="connsiteX4" fmla="*/ 1139687 w 2614329"/>
                <a:gd name="connsiteY4" fmla="*/ 3836505 h 4598505"/>
                <a:gd name="connsiteX5" fmla="*/ 1530626 w 2614329"/>
                <a:gd name="connsiteY5" fmla="*/ 4598505 h 4598505"/>
                <a:gd name="connsiteX0" fmla="*/ 576469 w 2614329"/>
                <a:gd name="connsiteY0" fmla="*/ 0 h 4598505"/>
                <a:gd name="connsiteX1" fmla="*/ 1258957 w 2614329"/>
                <a:gd name="connsiteY1" fmla="*/ 523461 h 4598505"/>
                <a:gd name="connsiteX2" fmla="*/ 0 w 2614329"/>
                <a:gd name="connsiteY2" fmla="*/ 2445026 h 4598505"/>
                <a:gd name="connsiteX3" fmla="*/ 2597426 w 2614329"/>
                <a:gd name="connsiteY3" fmla="*/ 1762539 h 4598505"/>
                <a:gd name="connsiteX4" fmla="*/ 1139687 w 2614329"/>
                <a:gd name="connsiteY4" fmla="*/ 3836505 h 4598505"/>
                <a:gd name="connsiteX5" fmla="*/ 1530626 w 2614329"/>
                <a:gd name="connsiteY5" fmla="*/ 4598505 h 4598505"/>
                <a:gd name="connsiteX0" fmla="*/ 576469 w 2597426"/>
                <a:gd name="connsiteY0" fmla="*/ 0 h 4598505"/>
                <a:gd name="connsiteX1" fmla="*/ 1258957 w 2597426"/>
                <a:gd name="connsiteY1" fmla="*/ 523461 h 4598505"/>
                <a:gd name="connsiteX2" fmla="*/ 0 w 2597426"/>
                <a:gd name="connsiteY2" fmla="*/ 2445026 h 4598505"/>
                <a:gd name="connsiteX3" fmla="*/ 2597426 w 2597426"/>
                <a:gd name="connsiteY3" fmla="*/ 1762539 h 4598505"/>
                <a:gd name="connsiteX4" fmla="*/ 1139687 w 2597426"/>
                <a:gd name="connsiteY4" fmla="*/ 3836505 h 4598505"/>
                <a:gd name="connsiteX5" fmla="*/ 1530626 w 2597426"/>
                <a:gd name="connsiteY5" fmla="*/ 4598505 h 4598505"/>
                <a:gd name="connsiteX0" fmla="*/ 576469 w 2597426"/>
                <a:gd name="connsiteY0" fmla="*/ 0 h 4598505"/>
                <a:gd name="connsiteX1" fmla="*/ 1258957 w 2597426"/>
                <a:gd name="connsiteY1" fmla="*/ 523461 h 4598505"/>
                <a:gd name="connsiteX2" fmla="*/ 0 w 2597426"/>
                <a:gd name="connsiteY2" fmla="*/ 2445026 h 4598505"/>
                <a:gd name="connsiteX3" fmla="*/ 2597426 w 2597426"/>
                <a:gd name="connsiteY3" fmla="*/ 1762539 h 4598505"/>
                <a:gd name="connsiteX4" fmla="*/ 1133061 w 2597426"/>
                <a:gd name="connsiteY4" fmla="*/ 3624470 h 4598505"/>
                <a:gd name="connsiteX5" fmla="*/ 1530626 w 2597426"/>
                <a:gd name="connsiteY5" fmla="*/ 4598505 h 4598505"/>
                <a:gd name="connsiteX0" fmla="*/ 576469 w 2597426"/>
                <a:gd name="connsiteY0" fmla="*/ 0 h 4532244"/>
                <a:gd name="connsiteX1" fmla="*/ 1258957 w 2597426"/>
                <a:gd name="connsiteY1" fmla="*/ 523461 h 4532244"/>
                <a:gd name="connsiteX2" fmla="*/ 0 w 2597426"/>
                <a:gd name="connsiteY2" fmla="*/ 2445026 h 4532244"/>
                <a:gd name="connsiteX3" fmla="*/ 2597426 w 2597426"/>
                <a:gd name="connsiteY3" fmla="*/ 1762539 h 4532244"/>
                <a:gd name="connsiteX4" fmla="*/ 1133061 w 2597426"/>
                <a:gd name="connsiteY4" fmla="*/ 3624470 h 4532244"/>
                <a:gd name="connsiteX5" fmla="*/ 1583634 w 2597426"/>
                <a:gd name="connsiteY5" fmla="*/ 4532244 h 4532244"/>
                <a:gd name="connsiteX0" fmla="*/ 589721 w 2597426"/>
                <a:gd name="connsiteY0" fmla="*/ 0 h 4525618"/>
                <a:gd name="connsiteX1" fmla="*/ 1258957 w 2597426"/>
                <a:gd name="connsiteY1" fmla="*/ 516835 h 4525618"/>
                <a:gd name="connsiteX2" fmla="*/ 0 w 2597426"/>
                <a:gd name="connsiteY2" fmla="*/ 2438400 h 4525618"/>
                <a:gd name="connsiteX3" fmla="*/ 2597426 w 2597426"/>
                <a:gd name="connsiteY3" fmla="*/ 1755913 h 4525618"/>
                <a:gd name="connsiteX4" fmla="*/ 1133061 w 2597426"/>
                <a:gd name="connsiteY4" fmla="*/ 3617844 h 4525618"/>
                <a:gd name="connsiteX5" fmla="*/ 1583634 w 2597426"/>
                <a:gd name="connsiteY5" fmla="*/ 4525618 h 4525618"/>
                <a:gd name="connsiteX0" fmla="*/ 589721 w 2597426"/>
                <a:gd name="connsiteY0" fmla="*/ 2842 h 4528460"/>
                <a:gd name="connsiteX1" fmla="*/ 1258957 w 2597426"/>
                <a:gd name="connsiteY1" fmla="*/ 519677 h 4528460"/>
                <a:gd name="connsiteX2" fmla="*/ 0 w 2597426"/>
                <a:gd name="connsiteY2" fmla="*/ 2441242 h 4528460"/>
                <a:gd name="connsiteX3" fmla="*/ 2597426 w 2597426"/>
                <a:gd name="connsiteY3" fmla="*/ 1758755 h 4528460"/>
                <a:gd name="connsiteX4" fmla="*/ 1133061 w 2597426"/>
                <a:gd name="connsiteY4" fmla="*/ 3620686 h 4528460"/>
                <a:gd name="connsiteX5" fmla="*/ 1583634 w 2597426"/>
                <a:gd name="connsiteY5" fmla="*/ 4528460 h 4528460"/>
                <a:gd name="connsiteX0" fmla="*/ 589721 w 2597426"/>
                <a:gd name="connsiteY0" fmla="*/ 1852 h 4527470"/>
                <a:gd name="connsiteX1" fmla="*/ 1258957 w 2597426"/>
                <a:gd name="connsiteY1" fmla="*/ 518687 h 4527470"/>
                <a:gd name="connsiteX2" fmla="*/ 0 w 2597426"/>
                <a:gd name="connsiteY2" fmla="*/ 2440252 h 4527470"/>
                <a:gd name="connsiteX3" fmla="*/ 2597426 w 2597426"/>
                <a:gd name="connsiteY3" fmla="*/ 1757765 h 4527470"/>
                <a:gd name="connsiteX4" fmla="*/ 1133061 w 2597426"/>
                <a:gd name="connsiteY4" fmla="*/ 3619696 h 4527470"/>
                <a:gd name="connsiteX5" fmla="*/ 1583634 w 2597426"/>
                <a:gd name="connsiteY5" fmla="*/ 4527470 h 4527470"/>
                <a:gd name="connsiteX0" fmla="*/ 596347 w 2597426"/>
                <a:gd name="connsiteY0" fmla="*/ 2148 h 4594027"/>
                <a:gd name="connsiteX1" fmla="*/ 1258957 w 2597426"/>
                <a:gd name="connsiteY1" fmla="*/ 585244 h 4594027"/>
                <a:gd name="connsiteX2" fmla="*/ 0 w 2597426"/>
                <a:gd name="connsiteY2" fmla="*/ 2506809 h 4594027"/>
                <a:gd name="connsiteX3" fmla="*/ 2597426 w 2597426"/>
                <a:gd name="connsiteY3" fmla="*/ 1824322 h 4594027"/>
                <a:gd name="connsiteX4" fmla="*/ 1133061 w 2597426"/>
                <a:gd name="connsiteY4" fmla="*/ 3686253 h 4594027"/>
                <a:gd name="connsiteX5" fmla="*/ 1583634 w 2597426"/>
                <a:gd name="connsiteY5" fmla="*/ 4594027 h 4594027"/>
                <a:gd name="connsiteX0" fmla="*/ 596347 w 2597426"/>
                <a:gd name="connsiteY0" fmla="*/ 0 h 4591879"/>
                <a:gd name="connsiteX1" fmla="*/ 1258957 w 2597426"/>
                <a:gd name="connsiteY1" fmla="*/ 583096 h 4591879"/>
                <a:gd name="connsiteX2" fmla="*/ 0 w 2597426"/>
                <a:gd name="connsiteY2" fmla="*/ 2504661 h 4591879"/>
                <a:gd name="connsiteX3" fmla="*/ 2597426 w 2597426"/>
                <a:gd name="connsiteY3" fmla="*/ 1822174 h 4591879"/>
                <a:gd name="connsiteX4" fmla="*/ 1133061 w 2597426"/>
                <a:gd name="connsiteY4" fmla="*/ 3684105 h 4591879"/>
                <a:gd name="connsiteX5" fmla="*/ 1583634 w 2597426"/>
                <a:gd name="connsiteY5" fmla="*/ 4591879 h 4591879"/>
                <a:gd name="connsiteX0" fmla="*/ 596347 w 2597426"/>
                <a:gd name="connsiteY0" fmla="*/ 0 h 4591879"/>
                <a:gd name="connsiteX1" fmla="*/ 1258957 w 2597426"/>
                <a:gd name="connsiteY1" fmla="*/ 583096 h 4591879"/>
                <a:gd name="connsiteX2" fmla="*/ 0 w 2597426"/>
                <a:gd name="connsiteY2" fmla="*/ 2504661 h 4591879"/>
                <a:gd name="connsiteX3" fmla="*/ 2597426 w 2597426"/>
                <a:gd name="connsiteY3" fmla="*/ 1822174 h 4591879"/>
                <a:gd name="connsiteX4" fmla="*/ 1133061 w 2597426"/>
                <a:gd name="connsiteY4" fmla="*/ 3684105 h 4591879"/>
                <a:gd name="connsiteX5" fmla="*/ 1583634 w 2597426"/>
                <a:gd name="connsiteY5" fmla="*/ 4591879 h 4591879"/>
                <a:gd name="connsiteX0" fmla="*/ 596347 w 2597426"/>
                <a:gd name="connsiteY0" fmla="*/ 0 h 4545497"/>
                <a:gd name="connsiteX1" fmla="*/ 1258957 w 2597426"/>
                <a:gd name="connsiteY1" fmla="*/ 536714 h 4545497"/>
                <a:gd name="connsiteX2" fmla="*/ 0 w 2597426"/>
                <a:gd name="connsiteY2" fmla="*/ 2458279 h 4545497"/>
                <a:gd name="connsiteX3" fmla="*/ 2597426 w 2597426"/>
                <a:gd name="connsiteY3" fmla="*/ 1775792 h 4545497"/>
                <a:gd name="connsiteX4" fmla="*/ 1133061 w 2597426"/>
                <a:gd name="connsiteY4" fmla="*/ 3637723 h 4545497"/>
                <a:gd name="connsiteX5" fmla="*/ 1583634 w 2597426"/>
                <a:gd name="connsiteY5" fmla="*/ 4545497 h 4545497"/>
                <a:gd name="connsiteX0" fmla="*/ 596347 w 2597426"/>
                <a:gd name="connsiteY0" fmla="*/ 0 h 4545497"/>
                <a:gd name="connsiteX1" fmla="*/ 1258957 w 2597426"/>
                <a:gd name="connsiteY1" fmla="*/ 536714 h 4545497"/>
                <a:gd name="connsiteX2" fmla="*/ 0 w 2597426"/>
                <a:gd name="connsiteY2" fmla="*/ 2458279 h 4545497"/>
                <a:gd name="connsiteX3" fmla="*/ 2597426 w 2597426"/>
                <a:gd name="connsiteY3" fmla="*/ 1775792 h 4545497"/>
                <a:gd name="connsiteX4" fmla="*/ 1133061 w 2597426"/>
                <a:gd name="connsiteY4" fmla="*/ 3637723 h 4545497"/>
                <a:gd name="connsiteX5" fmla="*/ 1583634 w 2597426"/>
                <a:gd name="connsiteY5" fmla="*/ 4545497 h 4545497"/>
                <a:gd name="connsiteX0" fmla="*/ 629477 w 2597426"/>
                <a:gd name="connsiteY0" fmla="*/ 0 h 4611758"/>
                <a:gd name="connsiteX1" fmla="*/ 1258957 w 2597426"/>
                <a:gd name="connsiteY1" fmla="*/ 602975 h 4611758"/>
                <a:gd name="connsiteX2" fmla="*/ 0 w 2597426"/>
                <a:gd name="connsiteY2" fmla="*/ 2524540 h 4611758"/>
                <a:gd name="connsiteX3" fmla="*/ 2597426 w 2597426"/>
                <a:gd name="connsiteY3" fmla="*/ 1842053 h 4611758"/>
                <a:gd name="connsiteX4" fmla="*/ 1133061 w 2597426"/>
                <a:gd name="connsiteY4" fmla="*/ 3703984 h 4611758"/>
                <a:gd name="connsiteX5" fmla="*/ 1583634 w 2597426"/>
                <a:gd name="connsiteY5" fmla="*/ 4611758 h 4611758"/>
                <a:gd name="connsiteX0" fmla="*/ 629477 w 2597426"/>
                <a:gd name="connsiteY0" fmla="*/ 0 h 4611758"/>
                <a:gd name="connsiteX1" fmla="*/ 1258957 w 2597426"/>
                <a:gd name="connsiteY1" fmla="*/ 602975 h 4611758"/>
                <a:gd name="connsiteX2" fmla="*/ 0 w 2597426"/>
                <a:gd name="connsiteY2" fmla="*/ 2524540 h 4611758"/>
                <a:gd name="connsiteX3" fmla="*/ 2597426 w 2597426"/>
                <a:gd name="connsiteY3" fmla="*/ 1842053 h 4611758"/>
                <a:gd name="connsiteX4" fmla="*/ 1133061 w 2597426"/>
                <a:gd name="connsiteY4" fmla="*/ 3703984 h 4611758"/>
                <a:gd name="connsiteX5" fmla="*/ 1583634 w 2597426"/>
                <a:gd name="connsiteY5" fmla="*/ 4611758 h 4611758"/>
                <a:gd name="connsiteX0" fmla="*/ 629477 w 2597426"/>
                <a:gd name="connsiteY0" fmla="*/ 0 h 4611758"/>
                <a:gd name="connsiteX1" fmla="*/ 1258957 w 2597426"/>
                <a:gd name="connsiteY1" fmla="*/ 602975 h 4611758"/>
                <a:gd name="connsiteX2" fmla="*/ 0 w 2597426"/>
                <a:gd name="connsiteY2" fmla="*/ 2524540 h 4611758"/>
                <a:gd name="connsiteX3" fmla="*/ 2597426 w 2597426"/>
                <a:gd name="connsiteY3" fmla="*/ 1842053 h 4611758"/>
                <a:gd name="connsiteX4" fmla="*/ 1133061 w 2597426"/>
                <a:gd name="connsiteY4" fmla="*/ 3703984 h 4611758"/>
                <a:gd name="connsiteX5" fmla="*/ 1583634 w 2597426"/>
                <a:gd name="connsiteY5" fmla="*/ 4611758 h 4611758"/>
                <a:gd name="connsiteX0" fmla="*/ 596347 w 2597426"/>
                <a:gd name="connsiteY0" fmla="*/ 0 h 4572001"/>
                <a:gd name="connsiteX1" fmla="*/ 1258957 w 2597426"/>
                <a:gd name="connsiteY1" fmla="*/ 563218 h 4572001"/>
                <a:gd name="connsiteX2" fmla="*/ 0 w 2597426"/>
                <a:gd name="connsiteY2" fmla="*/ 2484783 h 4572001"/>
                <a:gd name="connsiteX3" fmla="*/ 2597426 w 2597426"/>
                <a:gd name="connsiteY3" fmla="*/ 1802296 h 4572001"/>
                <a:gd name="connsiteX4" fmla="*/ 1133061 w 2597426"/>
                <a:gd name="connsiteY4" fmla="*/ 3664227 h 4572001"/>
                <a:gd name="connsiteX5" fmla="*/ 1583634 w 2597426"/>
                <a:gd name="connsiteY5" fmla="*/ 4572001 h 4572001"/>
                <a:gd name="connsiteX0" fmla="*/ 596347 w 2597426"/>
                <a:gd name="connsiteY0" fmla="*/ 0 h 4572001"/>
                <a:gd name="connsiteX1" fmla="*/ 1258957 w 2597426"/>
                <a:gd name="connsiteY1" fmla="*/ 563218 h 4572001"/>
                <a:gd name="connsiteX2" fmla="*/ 0 w 2597426"/>
                <a:gd name="connsiteY2" fmla="*/ 2484783 h 4572001"/>
                <a:gd name="connsiteX3" fmla="*/ 2597426 w 2597426"/>
                <a:gd name="connsiteY3" fmla="*/ 1802296 h 4572001"/>
                <a:gd name="connsiteX4" fmla="*/ 1133061 w 2597426"/>
                <a:gd name="connsiteY4" fmla="*/ 3664227 h 4572001"/>
                <a:gd name="connsiteX5" fmla="*/ 1583634 w 2597426"/>
                <a:gd name="connsiteY5" fmla="*/ 4572001 h 4572001"/>
                <a:gd name="connsiteX0" fmla="*/ 596347 w 2597426"/>
                <a:gd name="connsiteY0" fmla="*/ 0 h 4572001"/>
                <a:gd name="connsiteX1" fmla="*/ 1225827 w 2597426"/>
                <a:gd name="connsiteY1" fmla="*/ 642731 h 4572001"/>
                <a:gd name="connsiteX2" fmla="*/ 0 w 2597426"/>
                <a:gd name="connsiteY2" fmla="*/ 2484783 h 4572001"/>
                <a:gd name="connsiteX3" fmla="*/ 2597426 w 2597426"/>
                <a:gd name="connsiteY3" fmla="*/ 1802296 h 4572001"/>
                <a:gd name="connsiteX4" fmla="*/ 1133061 w 2597426"/>
                <a:gd name="connsiteY4" fmla="*/ 3664227 h 4572001"/>
                <a:gd name="connsiteX5" fmla="*/ 1583634 w 2597426"/>
                <a:gd name="connsiteY5" fmla="*/ 4572001 h 4572001"/>
                <a:gd name="connsiteX0" fmla="*/ 496956 w 2597426"/>
                <a:gd name="connsiteY0" fmla="*/ 0 h 4598505"/>
                <a:gd name="connsiteX1" fmla="*/ 1225827 w 2597426"/>
                <a:gd name="connsiteY1" fmla="*/ 669235 h 4598505"/>
                <a:gd name="connsiteX2" fmla="*/ 0 w 2597426"/>
                <a:gd name="connsiteY2" fmla="*/ 2511287 h 4598505"/>
                <a:gd name="connsiteX3" fmla="*/ 2597426 w 2597426"/>
                <a:gd name="connsiteY3" fmla="*/ 1828800 h 4598505"/>
                <a:gd name="connsiteX4" fmla="*/ 1133061 w 2597426"/>
                <a:gd name="connsiteY4" fmla="*/ 3690731 h 4598505"/>
                <a:gd name="connsiteX5" fmla="*/ 1583634 w 2597426"/>
                <a:gd name="connsiteY5" fmla="*/ 4598505 h 4598505"/>
                <a:gd name="connsiteX0" fmla="*/ 483704 w 2597426"/>
                <a:gd name="connsiteY0" fmla="*/ 0 h 4598505"/>
                <a:gd name="connsiteX1" fmla="*/ 1225827 w 2597426"/>
                <a:gd name="connsiteY1" fmla="*/ 669235 h 4598505"/>
                <a:gd name="connsiteX2" fmla="*/ 0 w 2597426"/>
                <a:gd name="connsiteY2" fmla="*/ 2511287 h 4598505"/>
                <a:gd name="connsiteX3" fmla="*/ 2597426 w 2597426"/>
                <a:gd name="connsiteY3" fmla="*/ 1828800 h 4598505"/>
                <a:gd name="connsiteX4" fmla="*/ 1133061 w 2597426"/>
                <a:gd name="connsiteY4" fmla="*/ 3690731 h 4598505"/>
                <a:gd name="connsiteX5" fmla="*/ 1583634 w 2597426"/>
                <a:gd name="connsiteY5" fmla="*/ 4598505 h 4598505"/>
                <a:gd name="connsiteX0" fmla="*/ 483704 w 2597426"/>
                <a:gd name="connsiteY0" fmla="*/ 0 h 4598505"/>
                <a:gd name="connsiteX1" fmla="*/ 1205949 w 2597426"/>
                <a:gd name="connsiteY1" fmla="*/ 622853 h 4598505"/>
                <a:gd name="connsiteX2" fmla="*/ 0 w 2597426"/>
                <a:gd name="connsiteY2" fmla="*/ 2511287 h 4598505"/>
                <a:gd name="connsiteX3" fmla="*/ 2597426 w 2597426"/>
                <a:gd name="connsiteY3" fmla="*/ 1828800 h 4598505"/>
                <a:gd name="connsiteX4" fmla="*/ 1133061 w 2597426"/>
                <a:gd name="connsiteY4" fmla="*/ 3690731 h 4598505"/>
                <a:gd name="connsiteX5" fmla="*/ 1583634 w 2597426"/>
                <a:gd name="connsiteY5" fmla="*/ 4598505 h 4598505"/>
                <a:gd name="connsiteX0" fmla="*/ 483704 w 2597426"/>
                <a:gd name="connsiteY0" fmla="*/ 0 h 4538870"/>
                <a:gd name="connsiteX1" fmla="*/ 1205949 w 2597426"/>
                <a:gd name="connsiteY1" fmla="*/ 622853 h 4538870"/>
                <a:gd name="connsiteX2" fmla="*/ 0 w 2597426"/>
                <a:gd name="connsiteY2" fmla="*/ 2511287 h 4538870"/>
                <a:gd name="connsiteX3" fmla="*/ 2597426 w 2597426"/>
                <a:gd name="connsiteY3" fmla="*/ 1828800 h 4538870"/>
                <a:gd name="connsiteX4" fmla="*/ 1133061 w 2597426"/>
                <a:gd name="connsiteY4" fmla="*/ 3690731 h 4538870"/>
                <a:gd name="connsiteX5" fmla="*/ 1630017 w 2597426"/>
                <a:gd name="connsiteY5" fmla="*/ 4538870 h 4538870"/>
                <a:gd name="connsiteX0" fmla="*/ 483704 w 2597426"/>
                <a:gd name="connsiteY0" fmla="*/ 0 h 4538870"/>
                <a:gd name="connsiteX1" fmla="*/ 1205949 w 2597426"/>
                <a:gd name="connsiteY1" fmla="*/ 622853 h 4538870"/>
                <a:gd name="connsiteX2" fmla="*/ 0 w 2597426"/>
                <a:gd name="connsiteY2" fmla="*/ 2511287 h 4538870"/>
                <a:gd name="connsiteX3" fmla="*/ 2597426 w 2597426"/>
                <a:gd name="connsiteY3" fmla="*/ 1828800 h 4538870"/>
                <a:gd name="connsiteX4" fmla="*/ 1133061 w 2597426"/>
                <a:gd name="connsiteY4" fmla="*/ 3783496 h 4538870"/>
                <a:gd name="connsiteX5" fmla="*/ 1630017 w 2597426"/>
                <a:gd name="connsiteY5" fmla="*/ 4538870 h 4538870"/>
                <a:gd name="connsiteX0" fmla="*/ 483704 w 2597426"/>
                <a:gd name="connsiteY0" fmla="*/ 0 h 4538870"/>
                <a:gd name="connsiteX1" fmla="*/ 1205949 w 2597426"/>
                <a:gd name="connsiteY1" fmla="*/ 622853 h 4538870"/>
                <a:gd name="connsiteX2" fmla="*/ 0 w 2597426"/>
                <a:gd name="connsiteY2" fmla="*/ 2511287 h 4538870"/>
                <a:gd name="connsiteX3" fmla="*/ 2597426 w 2597426"/>
                <a:gd name="connsiteY3" fmla="*/ 1828800 h 4538870"/>
                <a:gd name="connsiteX4" fmla="*/ 1152940 w 2597426"/>
                <a:gd name="connsiteY4" fmla="*/ 3723861 h 4538870"/>
                <a:gd name="connsiteX5" fmla="*/ 1630017 w 2597426"/>
                <a:gd name="connsiteY5" fmla="*/ 4538870 h 4538870"/>
                <a:gd name="connsiteX0" fmla="*/ 483704 w 2617304"/>
                <a:gd name="connsiteY0" fmla="*/ 0 h 4538870"/>
                <a:gd name="connsiteX1" fmla="*/ 1205949 w 2617304"/>
                <a:gd name="connsiteY1" fmla="*/ 622853 h 4538870"/>
                <a:gd name="connsiteX2" fmla="*/ 0 w 2617304"/>
                <a:gd name="connsiteY2" fmla="*/ 2511287 h 4538870"/>
                <a:gd name="connsiteX3" fmla="*/ 2617304 w 2617304"/>
                <a:gd name="connsiteY3" fmla="*/ 1802296 h 4538870"/>
                <a:gd name="connsiteX4" fmla="*/ 1152940 w 2617304"/>
                <a:gd name="connsiteY4" fmla="*/ 3723861 h 4538870"/>
                <a:gd name="connsiteX5" fmla="*/ 1630017 w 2617304"/>
                <a:gd name="connsiteY5" fmla="*/ 4538870 h 4538870"/>
                <a:gd name="connsiteX0" fmla="*/ 543339 w 2676939"/>
                <a:gd name="connsiteY0" fmla="*/ 0 h 4538870"/>
                <a:gd name="connsiteX1" fmla="*/ 1265584 w 2676939"/>
                <a:gd name="connsiteY1" fmla="*/ 622853 h 4538870"/>
                <a:gd name="connsiteX2" fmla="*/ 0 w 2676939"/>
                <a:gd name="connsiteY2" fmla="*/ 2564296 h 4538870"/>
                <a:gd name="connsiteX3" fmla="*/ 2676939 w 2676939"/>
                <a:gd name="connsiteY3" fmla="*/ 1802296 h 4538870"/>
                <a:gd name="connsiteX4" fmla="*/ 1212575 w 2676939"/>
                <a:gd name="connsiteY4" fmla="*/ 3723861 h 4538870"/>
                <a:gd name="connsiteX5" fmla="*/ 1689652 w 2676939"/>
                <a:gd name="connsiteY5" fmla="*/ 4538870 h 4538870"/>
                <a:gd name="connsiteX0" fmla="*/ 543339 w 2676939"/>
                <a:gd name="connsiteY0" fmla="*/ 0 h 4538870"/>
                <a:gd name="connsiteX1" fmla="*/ 1265584 w 2676939"/>
                <a:gd name="connsiteY1" fmla="*/ 622853 h 4538870"/>
                <a:gd name="connsiteX2" fmla="*/ 0 w 2676939"/>
                <a:gd name="connsiteY2" fmla="*/ 2564296 h 4538870"/>
                <a:gd name="connsiteX3" fmla="*/ 2676939 w 2676939"/>
                <a:gd name="connsiteY3" fmla="*/ 1802296 h 4538870"/>
                <a:gd name="connsiteX4" fmla="*/ 1212575 w 2676939"/>
                <a:gd name="connsiteY4" fmla="*/ 3723861 h 4538870"/>
                <a:gd name="connsiteX5" fmla="*/ 1689652 w 2676939"/>
                <a:gd name="connsiteY5" fmla="*/ 4538870 h 4538870"/>
                <a:gd name="connsiteX0" fmla="*/ 543339 w 2676939"/>
                <a:gd name="connsiteY0" fmla="*/ 0 h 4538870"/>
                <a:gd name="connsiteX1" fmla="*/ 1265584 w 2676939"/>
                <a:gd name="connsiteY1" fmla="*/ 622853 h 4538870"/>
                <a:gd name="connsiteX2" fmla="*/ 0 w 2676939"/>
                <a:gd name="connsiteY2" fmla="*/ 2564296 h 4538870"/>
                <a:gd name="connsiteX3" fmla="*/ 2676939 w 2676939"/>
                <a:gd name="connsiteY3" fmla="*/ 1802296 h 4538870"/>
                <a:gd name="connsiteX4" fmla="*/ 1212575 w 2676939"/>
                <a:gd name="connsiteY4" fmla="*/ 3723861 h 4538870"/>
                <a:gd name="connsiteX5" fmla="*/ 1689652 w 2676939"/>
                <a:gd name="connsiteY5" fmla="*/ 4538870 h 4538870"/>
                <a:gd name="connsiteX0" fmla="*/ 543339 w 2676939"/>
                <a:gd name="connsiteY0" fmla="*/ 0 h 4538870"/>
                <a:gd name="connsiteX1" fmla="*/ 1265584 w 2676939"/>
                <a:gd name="connsiteY1" fmla="*/ 622853 h 4538870"/>
                <a:gd name="connsiteX2" fmla="*/ 0 w 2676939"/>
                <a:gd name="connsiteY2" fmla="*/ 2564296 h 4538870"/>
                <a:gd name="connsiteX3" fmla="*/ 2676939 w 2676939"/>
                <a:gd name="connsiteY3" fmla="*/ 1802296 h 4538870"/>
                <a:gd name="connsiteX4" fmla="*/ 1212575 w 2676939"/>
                <a:gd name="connsiteY4" fmla="*/ 3723861 h 4538870"/>
                <a:gd name="connsiteX5" fmla="*/ 1689652 w 2676939"/>
                <a:gd name="connsiteY5" fmla="*/ 4538870 h 4538870"/>
                <a:gd name="connsiteX0" fmla="*/ 543339 w 2676939"/>
                <a:gd name="connsiteY0" fmla="*/ 0 h 4538870"/>
                <a:gd name="connsiteX1" fmla="*/ 1265584 w 2676939"/>
                <a:gd name="connsiteY1" fmla="*/ 622853 h 4538870"/>
                <a:gd name="connsiteX2" fmla="*/ 0 w 2676939"/>
                <a:gd name="connsiteY2" fmla="*/ 2564296 h 4538870"/>
                <a:gd name="connsiteX3" fmla="*/ 2676939 w 2676939"/>
                <a:gd name="connsiteY3" fmla="*/ 1802296 h 4538870"/>
                <a:gd name="connsiteX4" fmla="*/ 1212575 w 2676939"/>
                <a:gd name="connsiteY4" fmla="*/ 3723861 h 4538870"/>
                <a:gd name="connsiteX5" fmla="*/ 1689652 w 2676939"/>
                <a:gd name="connsiteY5" fmla="*/ 4538870 h 4538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6939" h="4538870">
                  <a:moveTo>
                    <a:pt x="543339" y="0"/>
                  </a:moveTo>
                  <a:cubicBezTo>
                    <a:pt x="816664" y="101046"/>
                    <a:pt x="1356140" y="195470"/>
                    <a:pt x="1265584" y="622853"/>
                  </a:cubicBezTo>
                  <a:cubicBezTo>
                    <a:pt x="1175028" y="1050236"/>
                    <a:pt x="101600" y="2291523"/>
                    <a:pt x="0" y="2564296"/>
                  </a:cubicBezTo>
                  <a:cubicBezTo>
                    <a:pt x="249582" y="2572027"/>
                    <a:pt x="2453860" y="1782418"/>
                    <a:pt x="2676939" y="1802296"/>
                  </a:cubicBezTo>
                  <a:cubicBezTo>
                    <a:pt x="2528956" y="2034209"/>
                    <a:pt x="1390375" y="3251200"/>
                    <a:pt x="1212575" y="3723861"/>
                  </a:cubicBezTo>
                  <a:cubicBezTo>
                    <a:pt x="1034775" y="4196522"/>
                    <a:pt x="1469887" y="4408556"/>
                    <a:pt x="1689652" y="4538870"/>
                  </a:cubicBezTo>
                </a:path>
              </a:pathLst>
            </a:custGeom>
            <a:noFill/>
            <a:ln w="76200">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n w="76200">
                  <a:solidFill>
                    <a:schemeClr val="tx1"/>
                  </a:solidFill>
                </a:ln>
              </a:endParaRPr>
            </a:p>
          </p:txBody>
        </p:sp>
        <p:sp>
          <p:nvSpPr>
            <p:cNvPr id="6" name="CuadroTexto 5">
              <a:extLst>
                <a:ext uri="{FF2B5EF4-FFF2-40B4-BE49-F238E27FC236}">
                  <a16:creationId xmlns:a16="http://schemas.microsoft.com/office/drawing/2014/main" id="{4EF965FB-F708-4246-B177-EA5B9F9D30BE}"/>
                </a:ext>
              </a:extLst>
            </p:cNvPr>
            <p:cNvSpPr txBox="1"/>
            <p:nvPr/>
          </p:nvSpPr>
          <p:spPr>
            <a:xfrm>
              <a:off x="2360596" y="1988840"/>
              <a:ext cx="2232248" cy="1323439"/>
            </a:xfrm>
            <a:prstGeom prst="rect">
              <a:avLst/>
            </a:prstGeom>
            <a:noFill/>
          </p:spPr>
          <p:txBody>
            <a:bodyPr wrap="square">
              <a:spAutoFit/>
            </a:bodyPr>
            <a:lstStyle/>
            <a:p>
              <a:pPr algn="ctr"/>
              <a:r>
                <a:rPr lang="es-CO" sz="8000" dirty="0">
                  <a:solidFill>
                    <a:schemeClr val="bg1"/>
                  </a:solidFill>
                  <a:latin typeface="Bahnschrift SemiLight Condensed" panose="020B0502040204020203" pitchFamily="34" charset="0"/>
                </a:rPr>
                <a:t>COPA</a:t>
              </a:r>
              <a:endParaRPr lang="en-US" sz="8000" dirty="0">
                <a:solidFill>
                  <a:schemeClr val="bg1"/>
                </a:solidFill>
                <a:latin typeface="Bahnschrift SemiLight Condensed" panose="020B0502040204020203" pitchFamily="34" charset="0"/>
              </a:endParaRPr>
            </a:p>
          </p:txBody>
        </p:sp>
      </p:grpSp>
      <p:pic>
        <p:nvPicPr>
          <p:cNvPr id="7" name="Imagen 6">
            <a:extLst>
              <a:ext uri="{FF2B5EF4-FFF2-40B4-BE49-F238E27FC236}">
                <a16:creationId xmlns:a16="http://schemas.microsoft.com/office/drawing/2014/main" id="{689E9D1A-E2B4-4B58-9D4B-901FF47162AE}"/>
              </a:ext>
            </a:extLst>
          </p:cNvPr>
          <p:cNvPicPr>
            <a:picLocks noChangeAspect="1"/>
          </p:cNvPicPr>
          <p:nvPr/>
        </p:nvPicPr>
        <p:blipFill rotWithShape="1">
          <a:blip r:embed="rId2"/>
          <a:srcRect t="16825" r="16989" b="25969"/>
          <a:stretch/>
        </p:blipFill>
        <p:spPr>
          <a:xfrm>
            <a:off x="4171188" y="526366"/>
            <a:ext cx="2520280" cy="1224137"/>
          </a:xfrm>
          <a:prstGeom prst="rect">
            <a:avLst/>
          </a:prstGeom>
        </p:spPr>
      </p:pic>
      <p:pic>
        <p:nvPicPr>
          <p:cNvPr id="8" name="Imagen 7">
            <a:extLst>
              <a:ext uri="{FF2B5EF4-FFF2-40B4-BE49-F238E27FC236}">
                <a16:creationId xmlns:a16="http://schemas.microsoft.com/office/drawing/2014/main" id="{1ACA9519-3E27-4A78-86D7-957B4CE2CBE6}"/>
              </a:ext>
            </a:extLst>
          </p:cNvPr>
          <p:cNvPicPr>
            <a:picLocks noChangeAspect="1"/>
          </p:cNvPicPr>
          <p:nvPr/>
        </p:nvPicPr>
        <p:blipFill>
          <a:blip r:embed="rId3"/>
          <a:stretch>
            <a:fillRect/>
          </a:stretch>
        </p:blipFill>
        <p:spPr>
          <a:xfrm>
            <a:off x="642795" y="1410057"/>
            <a:ext cx="3036071" cy="2139881"/>
          </a:xfrm>
          <a:prstGeom prst="rect">
            <a:avLst/>
          </a:prstGeom>
        </p:spPr>
      </p:pic>
      <p:sp>
        <p:nvSpPr>
          <p:cNvPr id="9" name="Forma libre: forma 8">
            <a:extLst>
              <a:ext uri="{FF2B5EF4-FFF2-40B4-BE49-F238E27FC236}">
                <a16:creationId xmlns:a16="http://schemas.microsoft.com/office/drawing/2014/main" id="{01D661BE-9990-4F95-967C-78294CFD6EC7}"/>
              </a:ext>
            </a:extLst>
          </p:cNvPr>
          <p:cNvSpPr/>
          <p:nvPr/>
        </p:nvSpPr>
        <p:spPr>
          <a:xfrm>
            <a:off x="4218925" y="2010903"/>
            <a:ext cx="2676939" cy="4538870"/>
          </a:xfrm>
          <a:custGeom>
            <a:avLst/>
            <a:gdLst>
              <a:gd name="connsiteX0" fmla="*/ 603019 w 2640879"/>
              <a:gd name="connsiteY0" fmla="*/ 0 h 4598505"/>
              <a:gd name="connsiteX1" fmla="*/ 1239124 w 2640879"/>
              <a:gd name="connsiteY1" fmla="*/ 463826 h 4598505"/>
              <a:gd name="connsiteX2" fmla="*/ 26550 w 2640879"/>
              <a:gd name="connsiteY2" fmla="*/ 2445026 h 4598505"/>
              <a:gd name="connsiteX3" fmla="*/ 2623976 w 2640879"/>
              <a:gd name="connsiteY3" fmla="*/ 1762539 h 4598505"/>
              <a:gd name="connsiteX4" fmla="*/ 1166237 w 2640879"/>
              <a:gd name="connsiteY4" fmla="*/ 3836505 h 4598505"/>
              <a:gd name="connsiteX5" fmla="*/ 1557176 w 2640879"/>
              <a:gd name="connsiteY5" fmla="*/ 4598505 h 4598505"/>
              <a:gd name="connsiteX0" fmla="*/ 600735 w 2638595"/>
              <a:gd name="connsiteY0" fmla="*/ 0 h 4598505"/>
              <a:gd name="connsiteX1" fmla="*/ 1283223 w 2638595"/>
              <a:gd name="connsiteY1" fmla="*/ 523461 h 4598505"/>
              <a:gd name="connsiteX2" fmla="*/ 24266 w 2638595"/>
              <a:gd name="connsiteY2" fmla="*/ 2445026 h 4598505"/>
              <a:gd name="connsiteX3" fmla="*/ 2621692 w 2638595"/>
              <a:gd name="connsiteY3" fmla="*/ 1762539 h 4598505"/>
              <a:gd name="connsiteX4" fmla="*/ 1163953 w 2638595"/>
              <a:gd name="connsiteY4" fmla="*/ 3836505 h 4598505"/>
              <a:gd name="connsiteX5" fmla="*/ 1554892 w 2638595"/>
              <a:gd name="connsiteY5" fmla="*/ 4598505 h 4598505"/>
              <a:gd name="connsiteX0" fmla="*/ 600735 w 2638595"/>
              <a:gd name="connsiteY0" fmla="*/ 0 h 4598505"/>
              <a:gd name="connsiteX1" fmla="*/ 1283223 w 2638595"/>
              <a:gd name="connsiteY1" fmla="*/ 523461 h 4598505"/>
              <a:gd name="connsiteX2" fmla="*/ 24266 w 2638595"/>
              <a:gd name="connsiteY2" fmla="*/ 2445026 h 4598505"/>
              <a:gd name="connsiteX3" fmla="*/ 2621692 w 2638595"/>
              <a:gd name="connsiteY3" fmla="*/ 1762539 h 4598505"/>
              <a:gd name="connsiteX4" fmla="*/ 1163953 w 2638595"/>
              <a:gd name="connsiteY4" fmla="*/ 3836505 h 4598505"/>
              <a:gd name="connsiteX5" fmla="*/ 1554892 w 2638595"/>
              <a:gd name="connsiteY5" fmla="*/ 4598505 h 4598505"/>
              <a:gd name="connsiteX0" fmla="*/ 598770 w 2636630"/>
              <a:gd name="connsiteY0" fmla="*/ 0 h 4598505"/>
              <a:gd name="connsiteX1" fmla="*/ 1281258 w 2636630"/>
              <a:gd name="connsiteY1" fmla="*/ 523461 h 4598505"/>
              <a:gd name="connsiteX2" fmla="*/ 22301 w 2636630"/>
              <a:gd name="connsiteY2" fmla="*/ 2445026 h 4598505"/>
              <a:gd name="connsiteX3" fmla="*/ 2619727 w 2636630"/>
              <a:gd name="connsiteY3" fmla="*/ 1762539 h 4598505"/>
              <a:gd name="connsiteX4" fmla="*/ 1161988 w 2636630"/>
              <a:gd name="connsiteY4" fmla="*/ 3836505 h 4598505"/>
              <a:gd name="connsiteX5" fmla="*/ 1552927 w 2636630"/>
              <a:gd name="connsiteY5" fmla="*/ 4598505 h 4598505"/>
              <a:gd name="connsiteX0" fmla="*/ 576469 w 2614329"/>
              <a:gd name="connsiteY0" fmla="*/ 0 h 4598505"/>
              <a:gd name="connsiteX1" fmla="*/ 1258957 w 2614329"/>
              <a:gd name="connsiteY1" fmla="*/ 523461 h 4598505"/>
              <a:gd name="connsiteX2" fmla="*/ 0 w 2614329"/>
              <a:gd name="connsiteY2" fmla="*/ 2445026 h 4598505"/>
              <a:gd name="connsiteX3" fmla="*/ 2597426 w 2614329"/>
              <a:gd name="connsiteY3" fmla="*/ 1762539 h 4598505"/>
              <a:gd name="connsiteX4" fmla="*/ 1139687 w 2614329"/>
              <a:gd name="connsiteY4" fmla="*/ 3836505 h 4598505"/>
              <a:gd name="connsiteX5" fmla="*/ 1530626 w 2614329"/>
              <a:gd name="connsiteY5" fmla="*/ 4598505 h 4598505"/>
              <a:gd name="connsiteX0" fmla="*/ 576469 w 2614329"/>
              <a:gd name="connsiteY0" fmla="*/ 0 h 4598505"/>
              <a:gd name="connsiteX1" fmla="*/ 1258957 w 2614329"/>
              <a:gd name="connsiteY1" fmla="*/ 523461 h 4598505"/>
              <a:gd name="connsiteX2" fmla="*/ 0 w 2614329"/>
              <a:gd name="connsiteY2" fmla="*/ 2445026 h 4598505"/>
              <a:gd name="connsiteX3" fmla="*/ 2597426 w 2614329"/>
              <a:gd name="connsiteY3" fmla="*/ 1762539 h 4598505"/>
              <a:gd name="connsiteX4" fmla="*/ 1139687 w 2614329"/>
              <a:gd name="connsiteY4" fmla="*/ 3836505 h 4598505"/>
              <a:gd name="connsiteX5" fmla="*/ 1530626 w 2614329"/>
              <a:gd name="connsiteY5" fmla="*/ 4598505 h 4598505"/>
              <a:gd name="connsiteX0" fmla="*/ 576469 w 2614329"/>
              <a:gd name="connsiteY0" fmla="*/ 0 h 4598505"/>
              <a:gd name="connsiteX1" fmla="*/ 1258957 w 2614329"/>
              <a:gd name="connsiteY1" fmla="*/ 523461 h 4598505"/>
              <a:gd name="connsiteX2" fmla="*/ 0 w 2614329"/>
              <a:gd name="connsiteY2" fmla="*/ 2445026 h 4598505"/>
              <a:gd name="connsiteX3" fmla="*/ 2597426 w 2614329"/>
              <a:gd name="connsiteY3" fmla="*/ 1762539 h 4598505"/>
              <a:gd name="connsiteX4" fmla="*/ 1139687 w 2614329"/>
              <a:gd name="connsiteY4" fmla="*/ 3836505 h 4598505"/>
              <a:gd name="connsiteX5" fmla="*/ 1530626 w 2614329"/>
              <a:gd name="connsiteY5" fmla="*/ 4598505 h 4598505"/>
              <a:gd name="connsiteX0" fmla="*/ 576469 w 2597426"/>
              <a:gd name="connsiteY0" fmla="*/ 0 h 4598505"/>
              <a:gd name="connsiteX1" fmla="*/ 1258957 w 2597426"/>
              <a:gd name="connsiteY1" fmla="*/ 523461 h 4598505"/>
              <a:gd name="connsiteX2" fmla="*/ 0 w 2597426"/>
              <a:gd name="connsiteY2" fmla="*/ 2445026 h 4598505"/>
              <a:gd name="connsiteX3" fmla="*/ 2597426 w 2597426"/>
              <a:gd name="connsiteY3" fmla="*/ 1762539 h 4598505"/>
              <a:gd name="connsiteX4" fmla="*/ 1139687 w 2597426"/>
              <a:gd name="connsiteY4" fmla="*/ 3836505 h 4598505"/>
              <a:gd name="connsiteX5" fmla="*/ 1530626 w 2597426"/>
              <a:gd name="connsiteY5" fmla="*/ 4598505 h 4598505"/>
              <a:gd name="connsiteX0" fmla="*/ 576469 w 2597426"/>
              <a:gd name="connsiteY0" fmla="*/ 0 h 4598505"/>
              <a:gd name="connsiteX1" fmla="*/ 1258957 w 2597426"/>
              <a:gd name="connsiteY1" fmla="*/ 523461 h 4598505"/>
              <a:gd name="connsiteX2" fmla="*/ 0 w 2597426"/>
              <a:gd name="connsiteY2" fmla="*/ 2445026 h 4598505"/>
              <a:gd name="connsiteX3" fmla="*/ 2597426 w 2597426"/>
              <a:gd name="connsiteY3" fmla="*/ 1762539 h 4598505"/>
              <a:gd name="connsiteX4" fmla="*/ 1133061 w 2597426"/>
              <a:gd name="connsiteY4" fmla="*/ 3624470 h 4598505"/>
              <a:gd name="connsiteX5" fmla="*/ 1530626 w 2597426"/>
              <a:gd name="connsiteY5" fmla="*/ 4598505 h 4598505"/>
              <a:gd name="connsiteX0" fmla="*/ 576469 w 2597426"/>
              <a:gd name="connsiteY0" fmla="*/ 0 h 4532244"/>
              <a:gd name="connsiteX1" fmla="*/ 1258957 w 2597426"/>
              <a:gd name="connsiteY1" fmla="*/ 523461 h 4532244"/>
              <a:gd name="connsiteX2" fmla="*/ 0 w 2597426"/>
              <a:gd name="connsiteY2" fmla="*/ 2445026 h 4532244"/>
              <a:gd name="connsiteX3" fmla="*/ 2597426 w 2597426"/>
              <a:gd name="connsiteY3" fmla="*/ 1762539 h 4532244"/>
              <a:gd name="connsiteX4" fmla="*/ 1133061 w 2597426"/>
              <a:gd name="connsiteY4" fmla="*/ 3624470 h 4532244"/>
              <a:gd name="connsiteX5" fmla="*/ 1583634 w 2597426"/>
              <a:gd name="connsiteY5" fmla="*/ 4532244 h 4532244"/>
              <a:gd name="connsiteX0" fmla="*/ 589721 w 2597426"/>
              <a:gd name="connsiteY0" fmla="*/ 0 h 4525618"/>
              <a:gd name="connsiteX1" fmla="*/ 1258957 w 2597426"/>
              <a:gd name="connsiteY1" fmla="*/ 516835 h 4525618"/>
              <a:gd name="connsiteX2" fmla="*/ 0 w 2597426"/>
              <a:gd name="connsiteY2" fmla="*/ 2438400 h 4525618"/>
              <a:gd name="connsiteX3" fmla="*/ 2597426 w 2597426"/>
              <a:gd name="connsiteY3" fmla="*/ 1755913 h 4525618"/>
              <a:gd name="connsiteX4" fmla="*/ 1133061 w 2597426"/>
              <a:gd name="connsiteY4" fmla="*/ 3617844 h 4525618"/>
              <a:gd name="connsiteX5" fmla="*/ 1583634 w 2597426"/>
              <a:gd name="connsiteY5" fmla="*/ 4525618 h 4525618"/>
              <a:gd name="connsiteX0" fmla="*/ 589721 w 2597426"/>
              <a:gd name="connsiteY0" fmla="*/ 2842 h 4528460"/>
              <a:gd name="connsiteX1" fmla="*/ 1258957 w 2597426"/>
              <a:gd name="connsiteY1" fmla="*/ 519677 h 4528460"/>
              <a:gd name="connsiteX2" fmla="*/ 0 w 2597426"/>
              <a:gd name="connsiteY2" fmla="*/ 2441242 h 4528460"/>
              <a:gd name="connsiteX3" fmla="*/ 2597426 w 2597426"/>
              <a:gd name="connsiteY3" fmla="*/ 1758755 h 4528460"/>
              <a:gd name="connsiteX4" fmla="*/ 1133061 w 2597426"/>
              <a:gd name="connsiteY4" fmla="*/ 3620686 h 4528460"/>
              <a:gd name="connsiteX5" fmla="*/ 1583634 w 2597426"/>
              <a:gd name="connsiteY5" fmla="*/ 4528460 h 4528460"/>
              <a:gd name="connsiteX0" fmla="*/ 589721 w 2597426"/>
              <a:gd name="connsiteY0" fmla="*/ 1852 h 4527470"/>
              <a:gd name="connsiteX1" fmla="*/ 1258957 w 2597426"/>
              <a:gd name="connsiteY1" fmla="*/ 518687 h 4527470"/>
              <a:gd name="connsiteX2" fmla="*/ 0 w 2597426"/>
              <a:gd name="connsiteY2" fmla="*/ 2440252 h 4527470"/>
              <a:gd name="connsiteX3" fmla="*/ 2597426 w 2597426"/>
              <a:gd name="connsiteY3" fmla="*/ 1757765 h 4527470"/>
              <a:gd name="connsiteX4" fmla="*/ 1133061 w 2597426"/>
              <a:gd name="connsiteY4" fmla="*/ 3619696 h 4527470"/>
              <a:gd name="connsiteX5" fmla="*/ 1583634 w 2597426"/>
              <a:gd name="connsiteY5" fmla="*/ 4527470 h 4527470"/>
              <a:gd name="connsiteX0" fmla="*/ 596347 w 2597426"/>
              <a:gd name="connsiteY0" fmla="*/ 2148 h 4594027"/>
              <a:gd name="connsiteX1" fmla="*/ 1258957 w 2597426"/>
              <a:gd name="connsiteY1" fmla="*/ 585244 h 4594027"/>
              <a:gd name="connsiteX2" fmla="*/ 0 w 2597426"/>
              <a:gd name="connsiteY2" fmla="*/ 2506809 h 4594027"/>
              <a:gd name="connsiteX3" fmla="*/ 2597426 w 2597426"/>
              <a:gd name="connsiteY3" fmla="*/ 1824322 h 4594027"/>
              <a:gd name="connsiteX4" fmla="*/ 1133061 w 2597426"/>
              <a:gd name="connsiteY4" fmla="*/ 3686253 h 4594027"/>
              <a:gd name="connsiteX5" fmla="*/ 1583634 w 2597426"/>
              <a:gd name="connsiteY5" fmla="*/ 4594027 h 4594027"/>
              <a:gd name="connsiteX0" fmla="*/ 596347 w 2597426"/>
              <a:gd name="connsiteY0" fmla="*/ 0 h 4591879"/>
              <a:gd name="connsiteX1" fmla="*/ 1258957 w 2597426"/>
              <a:gd name="connsiteY1" fmla="*/ 583096 h 4591879"/>
              <a:gd name="connsiteX2" fmla="*/ 0 w 2597426"/>
              <a:gd name="connsiteY2" fmla="*/ 2504661 h 4591879"/>
              <a:gd name="connsiteX3" fmla="*/ 2597426 w 2597426"/>
              <a:gd name="connsiteY3" fmla="*/ 1822174 h 4591879"/>
              <a:gd name="connsiteX4" fmla="*/ 1133061 w 2597426"/>
              <a:gd name="connsiteY4" fmla="*/ 3684105 h 4591879"/>
              <a:gd name="connsiteX5" fmla="*/ 1583634 w 2597426"/>
              <a:gd name="connsiteY5" fmla="*/ 4591879 h 4591879"/>
              <a:gd name="connsiteX0" fmla="*/ 596347 w 2597426"/>
              <a:gd name="connsiteY0" fmla="*/ 0 h 4591879"/>
              <a:gd name="connsiteX1" fmla="*/ 1258957 w 2597426"/>
              <a:gd name="connsiteY1" fmla="*/ 583096 h 4591879"/>
              <a:gd name="connsiteX2" fmla="*/ 0 w 2597426"/>
              <a:gd name="connsiteY2" fmla="*/ 2504661 h 4591879"/>
              <a:gd name="connsiteX3" fmla="*/ 2597426 w 2597426"/>
              <a:gd name="connsiteY3" fmla="*/ 1822174 h 4591879"/>
              <a:gd name="connsiteX4" fmla="*/ 1133061 w 2597426"/>
              <a:gd name="connsiteY4" fmla="*/ 3684105 h 4591879"/>
              <a:gd name="connsiteX5" fmla="*/ 1583634 w 2597426"/>
              <a:gd name="connsiteY5" fmla="*/ 4591879 h 4591879"/>
              <a:gd name="connsiteX0" fmla="*/ 596347 w 2597426"/>
              <a:gd name="connsiteY0" fmla="*/ 0 h 4545497"/>
              <a:gd name="connsiteX1" fmla="*/ 1258957 w 2597426"/>
              <a:gd name="connsiteY1" fmla="*/ 536714 h 4545497"/>
              <a:gd name="connsiteX2" fmla="*/ 0 w 2597426"/>
              <a:gd name="connsiteY2" fmla="*/ 2458279 h 4545497"/>
              <a:gd name="connsiteX3" fmla="*/ 2597426 w 2597426"/>
              <a:gd name="connsiteY3" fmla="*/ 1775792 h 4545497"/>
              <a:gd name="connsiteX4" fmla="*/ 1133061 w 2597426"/>
              <a:gd name="connsiteY4" fmla="*/ 3637723 h 4545497"/>
              <a:gd name="connsiteX5" fmla="*/ 1583634 w 2597426"/>
              <a:gd name="connsiteY5" fmla="*/ 4545497 h 4545497"/>
              <a:gd name="connsiteX0" fmla="*/ 596347 w 2597426"/>
              <a:gd name="connsiteY0" fmla="*/ 0 h 4545497"/>
              <a:gd name="connsiteX1" fmla="*/ 1258957 w 2597426"/>
              <a:gd name="connsiteY1" fmla="*/ 536714 h 4545497"/>
              <a:gd name="connsiteX2" fmla="*/ 0 w 2597426"/>
              <a:gd name="connsiteY2" fmla="*/ 2458279 h 4545497"/>
              <a:gd name="connsiteX3" fmla="*/ 2597426 w 2597426"/>
              <a:gd name="connsiteY3" fmla="*/ 1775792 h 4545497"/>
              <a:gd name="connsiteX4" fmla="*/ 1133061 w 2597426"/>
              <a:gd name="connsiteY4" fmla="*/ 3637723 h 4545497"/>
              <a:gd name="connsiteX5" fmla="*/ 1583634 w 2597426"/>
              <a:gd name="connsiteY5" fmla="*/ 4545497 h 4545497"/>
              <a:gd name="connsiteX0" fmla="*/ 629477 w 2597426"/>
              <a:gd name="connsiteY0" fmla="*/ 0 h 4611758"/>
              <a:gd name="connsiteX1" fmla="*/ 1258957 w 2597426"/>
              <a:gd name="connsiteY1" fmla="*/ 602975 h 4611758"/>
              <a:gd name="connsiteX2" fmla="*/ 0 w 2597426"/>
              <a:gd name="connsiteY2" fmla="*/ 2524540 h 4611758"/>
              <a:gd name="connsiteX3" fmla="*/ 2597426 w 2597426"/>
              <a:gd name="connsiteY3" fmla="*/ 1842053 h 4611758"/>
              <a:gd name="connsiteX4" fmla="*/ 1133061 w 2597426"/>
              <a:gd name="connsiteY4" fmla="*/ 3703984 h 4611758"/>
              <a:gd name="connsiteX5" fmla="*/ 1583634 w 2597426"/>
              <a:gd name="connsiteY5" fmla="*/ 4611758 h 4611758"/>
              <a:gd name="connsiteX0" fmla="*/ 629477 w 2597426"/>
              <a:gd name="connsiteY0" fmla="*/ 0 h 4611758"/>
              <a:gd name="connsiteX1" fmla="*/ 1258957 w 2597426"/>
              <a:gd name="connsiteY1" fmla="*/ 602975 h 4611758"/>
              <a:gd name="connsiteX2" fmla="*/ 0 w 2597426"/>
              <a:gd name="connsiteY2" fmla="*/ 2524540 h 4611758"/>
              <a:gd name="connsiteX3" fmla="*/ 2597426 w 2597426"/>
              <a:gd name="connsiteY3" fmla="*/ 1842053 h 4611758"/>
              <a:gd name="connsiteX4" fmla="*/ 1133061 w 2597426"/>
              <a:gd name="connsiteY4" fmla="*/ 3703984 h 4611758"/>
              <a:gd name="connsiteX5" fmla="*/ 1583634 w 2597426"/>
              <a:gd name="connsiteY5" fmla="*/ 4611758 h 4611758"/>
              <a:gd name="connsiteX0" fmla="*/ 629477 w 2597426"/>
              <a:gd name="connsiteY0" fmla="*/ 0 h 4611758"/>
              <a:gd name="connsiteX1" fmla="*/ 1258957 w 2597426"/>
              <a:gd name="connsiteY1" fmla="*/ 602975 h 4611758"/>
              <a:gd name="connsiteX2" fmla="*/ 0 w 2597426"/>
              <a:gd name="connsiteY2" fmla="*/ 2524540 h 4611758"/>
              <a:gd name="connsiteX3" fmla="*/ 2597426 w 2597426"/>
              <a:gd name="connsiteY3" fmla="*/ 1842053 h 4611758"/>
              <a:gd name="connsiteX4" fmla="*/ 1133061 w 2597426"/>
              <a:gd name="connsiteY4" fmla="*/ 3703984 h 4611758"/>
              <a:gd name="connsiteX5" fmla="*/ 1583634 w 2597426"/>
              <a:gd name="connsiteY5" fmla="*/ 4611758 h 4611758"/>
              <a:gd name="connsiteX0" fmla="*/ 596347 w 2597426"/>
              <a:gd name="connsiteY0" fmla="*/ 0 h 4572001"/>
              <a:gd name="connsiteX1" fmla="*/ 1258957 w 2597426"/>
              <a:gd name="connsiteY1" fmla="*/ 563218 h 4572001"/>
              <a:gd name="connsiteX2" fmla="*/ 0 w 2597426"/>
              <a:gd name="connsiteY2" fmla="*/ 2484783 h 4572001"/>
              <a:gd name="connsiteX3" fmla="*/ 2597426 w 2597426"/>
              <a:gd name="connsiteY3" fmla="*/ 1802296 h 4572001"/>
              <a:gd name="connsiteX4" fmla="*/ 1133061 w 2597426"/>
              <a:gd name="connsiteY4" fmla="*/ 3664227 h 4572001"/>
              <a:gd name="connsiteX5" fmla="*/ 1583634 w 2597426"/>
              <a:gd name="connsiteY5" fmla="*/ 4572001 h 4572001"/>
              <a:gd name="connsiteX0" fmla="*/ 596347 w 2597426"/>
              <a:gd name="connsiteY0" fmla="*/ 0 h 4572001"/>
              <a:gd name="connsiteX1" fmla="*/ 1258957 w 2597426"/>
              <a:gd name="connsiteY1" fmla="*/ 563218 h 4572001"/>
              <a:gd name="connsiteX2" fmla="*/ 0 w 2597426"/>
              <a:gd name="connsiteY2" fmla="*/ 2484783 h 4572001"/>
              <a:gd name="connsiteX3" fmla="*/ 2597426 w 2597426"/>
              <a:gd name="connsiteY3" fmla="*/ 1802296 h 4572001"/>
              <a:gd name="connsiteX4" fmla="*/ 1133061 w 2597426"/>
              <a:gd name="connsiteY4" fmla="*/ 3664227 h 4572001"/>
              <a:gd name="connsiteX5" fmla="*/ 1583634 w 2597426"/>
              <a:gd name="connsiteY5" fmla="*/ 4572001 h 4572001"/>
              <a:gd name="connsiteX0" fmla="*/ 596347 w 2597426"/>
              <a:gd name="connsiteY0" fmla="*/ 0 h 4572001"/>
              <a:gd name="connsiteX1" fmla="*/ 1225827 w 2597426"/>
              <a:gd name="connsiteY1" fmla="*/ 642731 h 4572001"/>
              <a:gd name="connsiteX2" fmla="*/ 0 w 2597426"/>
              <a:gd name="connsiteY2" fmla="*/ 2484783 h 4572001"/>
              <a:gd name="connsiteX3" fmla="*/ 2597426 w 2597426"/>
              <a:gd name="connsiteY3" fmla="*/ 1802296 h 4572001"/>
              <a:gd name="connsiteX4" fmla="*/ 1133061 w 2597426"/>
              <a:gd name="connsiteY4" fmla="*/ 3664227 h 4572001"/>
              <a:gd name="connsiteX5" fmla="*/ 1583634 w 2597426"/>
              <a:gd name="connsiteY5" fmla="*/ 4572001 h 4572001"/>
              <a:gd name="connsiteX0" fmla="*/ 496956 w 2597426"/>
              <a:gd name="connsiteY0" fmla="*/ 0 h 4598505"/>
              <a:gd name="connsiteX1" fmla="*/ 1225827 w 2597426"/>
              <a:gd name="connsiteY1" fmla="*/ 669235 h 4598505"/>
              <a:gd name="connsiteX2" fmla="*/ 0 w 2597426"/>
              <a:gd name="connsiteY2" fmla="*/ 2511287 h 4598505"/>
              <a:gd name="connsiteX3" fmla="*/ 2597426 w 2597426"/>
              <a:gd name="connsiteY3" fmla="*/ 1828800 h 4598505"/>
              <a:gd name="connsiteX4" fmla="*/ 1133061 w 2597426"/>
              <a:gd name="connsiteY4" fmla="*/ 3690731 h 4598505"/>
              <a:gd name="connsiteX5" fmla="*/ 1583634 w 2597426"/>
              <a:gd name="connsiteY5" fmla="*/ 4598505 h 4598505"/>
              <a:gd name="connsiteX0" fmla="*/ 483704 w 2597426"/>
              <a:gd name="connsiteY0" fmla="*/ 0 h 4598505"/>
              <a:gd name="connsiteX1" fmla="*/ 1225827 w 2597426"/>
              <a:gd name="connsiteY1" fmla="*/ 669235 h 4598505"/>
              <a:gd name="connsiteX2" fmla="*/ 0 w 2597426"/>
              <a:gd name="connsiteY2" fmla="*/ 2511287 h 4598505"/>
              <a:gd name="connsiteX3" fmla="*/ 2597426 w 2597426"/>
              <a:gd name="connsiteY3" fmla="*/ 1828800 h 4598505"/>
              <a:gd name="connsiteX4" fmla="*/ 1133061 w 2597426"/>
              <a:gd name="connsiteY4" fmla="*/ 3690731 h 4598505"/>
              <a:gd name="connsiteX5" fmla="*/ 1583634 w 2597426"/>
              <a:gd name="connsiteY5" fmla="*/ 4598505 h 4598505"/>
              <a:gd name="connsiteX0" fmla="*/ 483704 w 2597426"/>
              <a:gd name="connsiteY0" fmla="*/ 0 h 4598505"/>
              <a:gd name="connsiteX1" fmla="*/ 1205949 w 2597426"/>
              <a:gd name="connsiteY1" fmla="*/ 622853 h 4598505"/>
              <a:gd name="connsiteX2" fmla="*/ 0 w 2597426"/>
              <a:gd name="connsiteY2" fmla="*/ 2511287 h 4598505"/>
              <a:gd name="connsiteX3" fmla="*/ 2597426 w 2597426"/>
              <a:gd name="connsiteY3" fmla="*/ 1828800 h 4598505"/>
              <a:gd name="connsiteX4" fmla="*/ 1133061 w 2597426"/>
              <a:gd name="connsiteY4" fmla="*/ 3690731 h 4598505"/>
              <a:gd name="connsiteX5" fmla="*/ 1583634 w 2597426"/>
              <a:gd name="connsiteY5" fmla="*/ 4598505 h 4598505"/>
              <a:gd name="connsiteX0" fmla="*/ 483704 w 2597426"/>
              <a:gd name="connsiteY0" fmla="*/ 0 h 4538870"/>
              <a:gd name="connsiteX1" fmla="*/ 1205949 w 2597426"/>
              <a:gd name="connsiteY1" fmla="*/ 622853 h 4538870"/>
              <a:gd name="connsiteX2" fmla="*/ 0 w 2597426"/>
              <a:gd name="connsiteY2" fmla="*/ 2511287 h 4538870"/>
              <a:gd name="connsiteX3" fmla="*/ 2597426 w 2597426"/>
              <a:gd name="connsiteY3" fmla="*/ 1828800 h 4538870"/>
              <a:gd name="connsiteX4" fmla="*/ 1133061 w 2597426"/>
              <a:gd name="connsiteY4" fmla="*/ 3690731 h 4538870"/>
              <a:gd name="connsiteX5" fmla="*/ 1630017 w 2597426"/>
              <a:gd name="connsiteY5" fmla="*/ 4538870 h 4538870"/>
              <a:gd name="connsiteX0" fmla="*/ 483704 w 2597426"/>
              <a:gd name="connsiteY0" fmla="*/ 0 h 4538870"/>
              <a:gd name="connsiteX1" fmla="*/ 1205949 w 2597426"/>
              <a:gd name="connsiteY1" fmla="*/ 622853 h 4538870"/>
              <a:gd name="connsiteX2" fmla="*/ 0 w 2597426"/>
              <a:gd name="connsiteY2" fmla="*/ 2511287 h 4538870"/>
              <a:gd name="connsiteX3" fmla="*/ 2597426 w 2597426"/>
              <a:gd name="connsiteY3" fmla="*/ 1828800 h 4538870"/>
              <a:gd name="connsiteX4" fmla="*/ 1133061 w 2597426"/>
              <a:gd name="connsiteY4" fmla="*/ 3783496 h 4538870"/>
              <a:gd name="connsiteX5" fmla="*/ 1630017 w 2597426"/>
              <a:gd name="connsiteY5" fmla="*/ 4538870 h 4538870"/>
              <a:gd name="connsiteX0" fmla="*/ 483704 w 2597426"/>
              <a:gd name="connsiteY0" fmla="*/ 0 h 4538870"/>
              <a:gd name="connsiteX1" fmla="*/ 1205949 w 2597426"/>
              <a:gd name="connsiteY1" fmla="*/ 622853 h 4538870"/>
              <a:gd name="connsiteX2" fmla="*/ 0 w 2597426"/>
              <a:gd name="connsiteY2" fmla="*/ 2511287 h 4538870"/>
              <a:gd name="connsiteX3" fmla="*/ 2597426 w 2597426"/>
              <a:gd name="connsiteY3" fmla="*/ 1828800 h 4538870"/>
              <a:gd name="connsiteX4" fmla="*/ 1152940 w 2597426"/>
              <a:gd name="connsiteY4" fmla="*/ 3723861 h 4538870"/>
              <a:gd name="connsiteX5" fmla="*/ 1630017 w 2597426"/>
              <a:gd name="connsiteY5" fmla="*/ 4538870 h 4538870"/>
              <a:gd name="connsiteX0" fmla="*/ 483704 w 2617304"/>
              <a:gd name="connsiteY0" fmla="*/ 0 h 4538870"/>
              <a:gd name="connsiteX1" fmla="*/ 1205949 w 2617304"/>
              <a:gd name="connsiteY1" fmla="*/ 622853 h 4538870"/>
              <a:gd name="connsiteX2" fmla="*/ 0 w 2617304"/>
              <a:gd name="connsiteY2" fmla="*/ 2511287 h 4538870"/>
              <a:gd name="connsiteX3" fmla="*/ 2617304 w 2617304"/>
              <a:gd name="connsiteY3" fmla="*/ 1802296 h 4538870"/>
              <a:gd name="connsiteX4" fmla="*/ 1152940 w 2617304"/>
              <a:gd name="connsiteY4" fmla="*/ 3723861 h 4538870"/>
              <a:gd name="connsiteX5" fmla="*/ 1630017 w 2617304"/>
              <a:gd name="connsiteY5" fmla="*/ 4538870 h 4538870"/>
              <a:gd name="connsiteX0" fmla="*/ 543339 w 2676939"/>
              <a:gd name="connsiteY0" fmla="*/ 0 h 4538870"/>
              <a:gd name="connsiteX1" fmla="*/ 1265584 w 2676939"/>
              <a:gd name="connsiteY1" fmla="*/ 622853 h 4538870"/>
              <a:gd name="connsiteX2" fmla="*/ 0 w 2676939"/>
              <a:gd name="connsiteY2" fmla="*/ 2564296 h 4538870"/>
              <a:gd name="connsiteX3" fmla="*/ 2676939 w 2676939"/>
              <a:gd name="connsiteY3" fmla="*/ 1802296 h 4538870"/>
              <a:gd name="connsiteX4" fmla="*/ 1212575 w 2676939"/>
              <a:gd name="connsiteY4" fmla="*/ 3723861 h 4538870"/>
              <a:gd name="connsiteX5" fmla="*/ 1689652 w 2676939"/>
              <a:gd name="connsiteY5" fmla="*/ 4538870 h 4538870"/>
              <a:gd name="connsiteX0" fmla="*/ 543339 w 2676939"/>
              <a:gd name="connsiteY0" fmla="*/ 0 h 4538870"/>
              <a:gd name="connsiteX1" fmla="*/ 1265584 w 2676939"/>
              <a:gd name="connsiteY1" fmla="*/ 622853 h 4538870"/>
              <a:gd name="connsiteX2" fmla="*/ 0 w 2676939"/>
              <a:gd name="connsiteY2" fmla="*/ 2564296 h 4538870"/>
              <a:gd name="connsiteX3" fmla="*/ 2676939 w 2676939"/>
              <a:gd name="connsiteY3" fmla="*/ 1802296 h 4538870"/>
              <a:gd name="connsiteX4" fmla="*/ 1212575 w 2676939"/>
              <a:gd name="connsiteY4" fmla="*/ 3723861 h 4538870"/>
              <a:gd name="connsiteX5" fmla="*/ 1689652 w 2676939"/>
              <a:gd name="connsiteY5" fmla="*/ 4538870 h 4538870"/>
              <a:gd name="connsiteX0" fmla="*/ 543339 w 2676939"/>
              <a:gd name="connsiteY0" fmla="*/ 0 h 4538870"/>
              <a:gd name="connsiteX1" fmla="*/ 1265584 w 2676939"/>
              <a:gd name="connsiteY1" fmla="*/ 622853 h 4538870"/>
              <a:gd name="connsiteX2" fmla="*/ 0 w 2676939"/>
              <a:gd name="connsiteY2" fmla="*/ 2564296 h 4538870"/>
              <a:gd name="connsiteX3" fmla="*/ 2676939 w 2676939"/>
              <a:gd name="connsiteY3" fmla="*/ 1802296 h 4538870"/>
              <a:gd name="connsiteX4" fmla="*/ 1212575 w 2676939"/>
              <a:gd name="connsiteY4" fmla="*/ 3723861 h 4538870"/>
              <a:gd name="connsiteX5" fmla="*/ 1689652 w 2676939"/>
              <a:gd name="connsiteY5" fmla="*/ 4538870 h 4538870"/>
              <a:gd name="connsiteX0" fmla="*/ 543339 w 2676939"/>
              <a:gd name="connsiteY0" fmla="*/ 0 h 4538870"/>
              <a:gd name="connsiteX1" fmla="*/ 1265584 w 2676939"/>
              <a:gd name="connsiteY1" fmla="*/ 622853 h 4538870"/>
              <a:gd name="connsiteX2" fmla="*/ 0 w 2676939"/>
              <a:gd name="connsiteY2" fmla="*/ 2564296 h 4538870"/>
              <a:gd name="connsiteX3" fmla="*/ 2676939 w 2676939"/>
              <a:gd name="connsiteY3" fmla="*/ 1802296 h 4538870"/>
              <a:gd name="connsiteX4" fmla="*/ 1212575 w 2676939"/>
              <a:gd name="connsiteY4" fmla="*/ 3723861 h 4538870"/>
              <a:gd name="connsiteX5" fmla="*/ 1689652 w 2676939"/>
              <a:gd name="connsiteY5" fmla="*/ 4538870 h 4538870"/>
              <a:gd name="connsiteX0" fmla="*/ 543339 w 2676939"/>
              <a:gd name="connsiteY0" fmla="*/ 0 h 4538870"/>
              <a:gd name="connsiteX1" fmla="*/ 1265584 w 2676939"/>
              <a:gd name="connsiteY1" fmla="*/ 622853 h 4538870"/>
              <a:gd name="connsiteX2" fmla="*/ 0 w 2676939"/>
              <a:gd name="connsiteY2" fmla="*/ 2564296 h 4538870"/>
              <a:gd name="connsiteX3" fmla="*/ 2676939 w 2676939"/>
              <a:gd name="connsiteY3" fmla="*/ 1802296 h 4538870"/>
              <a:gd name="connsiteX4" fmla="*/ 1212575 w 2676939"/>
              <a:gd name="connsiteY4" fmla="*/ 3723861 h 4538870"/>
              <a:gd name="connsiteX5" fmla="*/ 1689652 w 2676939"/>
              <a:gd name="connsiteY5" fmla="*/ 4538870 h 4538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6939" h="4538870">
                <a:moveTo>
                  <a:pt x="543339" y="0"/>
                </a:moveTo>
                <a:cubicBezTo>
                  <a:pt x="816664" y="101046"/>
                  <a:pt x="1356140" y="195470"/>
                  <a:pt x="1265584" y="622853"/>
                </a:cubicBezTo>
                <a:cubicBezTo>
                  <a:pt x="1175028" y="1050236"/>
                  <a:pt x="101600" y="2291523"/>
                  <a:pt x="0" y="2564296"/>
                </a:cubicBezTo>
                <a:cubicBezTo>
                  <a:pt x="249582" y="2572027"/>
                  <a:pt x="2453860" y="1782418"/>
                  <a:pt x="2676939" y="1802296"/>
                </a:cubicBezTo>
                <a:cubicBezTo>
                  <a:pt x="2528956" y="2034209"/>
                  <a:pt x="1390375" y="3251200"/>
                  <a:pt x="1212575" y="3723861"/>
                </a:cubicBezTo>
                <a:cubicBezTo>
                  <a:pt x="1034775" y="4196522"/>
                  <a:pt x="1469887" y="4408556"/>
                  <a:pt x="1689652" y="4538870"/>
                </a:cubicBezTo>
              </a:path>
            </a:pathLst>
          </a:custGeom>
          <a:noFill/>
          <a:ln w="301625">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n w="76200">
                <a:solidFill>
                  <a:schemeClr val="tx1"/>
                </a:solidFill>
              </a:ln>
            </a:endParaRPr>
          </a:p>
        </p:txBody>
      </p:sp>
      <p:pic>
        <p:nvPicPr>
          <p:cNvPr id="10" name="Imagen 9">
            <a:extLst>
              <a:ext uri="{FF2B5EF4-FFF2-40B4-BE49-F238E27FC236}">
                <a16:creationId xmlns:a16="http://schemas.microsoft.com/office/drawing/2014/main" id="{04F66745-9592-412E-879F-B676929A6F2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95727" y="3388059"/>
            <a:ext cx="1779908" cy="1779908"/>
          </a:xfrm>
          <a:prstGeom prst="rect">
            <a:avLst/>
          </a:prstGeom>
        </p:spPr>
      </p:pic>
      <p:grpSp>
        <p:nvGrpSpPr>
          <p:cNvPr id="11" name="Grupo 10">
            <a:extLst>
              <a:ext uri="{FF2B5EF4-FFF2-40B4-BE49-F238E27FC236}">
                <a16:creationId xmlns:a16="http://schemas.microsoft.com/office/drawing/2014/main" id="{28484E26-1897-4688-A840-BBEF0BB86E82}"/>
              </a:ext>
            </a:extLst>
          </p:cNvPr>
          <p:cNvGrpSpPr/>
          <p:nvPr/>
        </p:nvGrpSpPr>
        <p:grpSpPr>
          <a:xfrm>
            <a:off x="7746125" y="1900796"/>
            <a:ext cx="3752393" cy="1172829"/>
            <a:chOff x="5129049" y="248570"/>
            <a:chExt cx="3752393" cy="1172829"/>
          </a:xfrm>
        </p:grpSpPr>
        <p:pic>
          <p:nvPicPr>
            <p:cNvPr id="12" name="Picture 28">
              <a:extLst>
                <a:ext uri="{FF2B5EF4-FFF2-40B4-BE49-F238E27FC236}">
                  <a16:creationId xmlns:a16="http://schemas.microsoft.com/office/drawing/2014/main" id="{C4B86075-0298-4364-9FBD-E70C2B39F282}"/>
                </a:ext>
              </a:extLst>
            </p:cNvPr>
            <p:cNvPicPr>
              <a:picLocks noChangeAspect="1"/>
            </p:cNvPicPr>
            <p:nvPr/>
          </p:nvPicPr>
          <p:blipFill>
            <a:blip r:embed="rId5"/>
            <a:stretch>
              <a:fillRect/>
            </a:stretch>
          </p:blipFill>
          <p:spPr>
            <a:xfrm>
              <a:off x="5129049" y="248570"/>
              <a:ext cx="697226" cy="1109631"/>
            </a:xfrm>
            <a:prstGeom prst="rect">
              <a:avLst/>
            </a:prstGeom>
          </p:spPr>
        </p:pic>
        <p:sp>
          <p:nvSpPr>
            <p:cNvPr id="13" name="TextBox 29">
              <a:extLst>
                <a:ext uri="{FF2B5EF4-FFF2-40B4-BE49-F238E27FC236}">
                  <a16:creationId xmlns:a16="http://schemas.microsoft.com/office/drawing/2014/main" id="{0F772379-1E18-4A30-A418-4EA47688A476}"/>
                </a:ext>
              </a:extLst>
            </p:cNvPr>
            <p:cNvSpPr txBox="1"/>
            <p:nvPr/>
          </p:nvSpPr>
          <p:spPr>
            <a:xfrm>
              <a:off x="5784501" y="248613"/>
              <a:ext cx="3096941" cy="830997"/>
            </a:xfrm>
            <a:prstGeom prst="rect">
              <a:avLst/>
            </a:prstGeom>
            <a:noFill/>
          </p:spPr>
          <p:txBody>
            <a:bodyPr wrap="square" rtlCol="0">
              <a:spAutoFit/>
            </a:bodyPr>
            <a:lstStyle/>
            <a:p>
              <a:pPr algn="ctr"/>
              <a:r>
                <a:rPr lang="es-CO" sz="2400" dirty="0">
                  <a:latin typeface="Bahnschrift Light Condensed" panose="020B0502040204020203" pitchFamily="34" charset="0"/>
                </a:rPr>
                <a:t>Centro para la Optimización y la Probabilidad Aplicada </a:t>
              </a:r>
              <a:endParaRPr lang="en-US" sz="2400" dirty="0">
                <a:latin typeface="Bahnschrift Light Condensed" panose="020B0502040204020203" pitchFamily="34" charset="0"/>
              </a:endParaRPr>
            </a:p>
          </p:txBody>
        </p:sp>
        <p:sp>
          <p:nvSpPr>
            <p:cNvPr id="14" name="TextBox 32">
              <a:extLst>
                <a:ext uri="{FF2B5EF4-FFF2-40B4-BE49-F238E27FC236}">
                  <a16:creationId xmlns:a16="http://schemas.microsoft.com/office/drawing/2014/main" id="{39B38EE0-0980-4AD5-8890-CDFE5A1082A3}"/>
                </a:ext>
              </a:extLst>
            </p:cNvPr>
            <p:cNvSpPr txBox="1"/>
            <p:nvPr/>
          </p:nvSpPr>
          <p:spPr>
            <a:xfrm>
              <a:off x="7015054" y="959734"/>
              <a:ext cx="1162789" cy="461665"/>
            </a:xfrm>
            <a:prstGeom prst="rect">
              <a:avLst/>
            </a:prstGeom>
            <a:noFill/>
          </p:spPr>
          <p:txBody>
            <a:bodyPr wrap="square" rtlCol="0">
              <a:spAutoFit/>
            </a:bodyPr>
            <a:lstStyle/>
            <a:p>
              <a:r>
                <a:rPr lang="es-CO" sz="2400">
                  <a:latin typeface="Bahnschrift SemiLight Condensed" panose="020B0502040204020203" pitchFamily="34" charset="0"/>
                  <a:ea typeface="CMU Concrete" panose="02000603000000000000" pitchFamily="2" charset="0"/>
                  <a:cs typeface="CMU Concrete" panose="02000603000000000000" pitchFamily="2" charset="0"/>
                </a:rPr>
                <a:t>COPA</a:t>
              </a:r>
              <a:endParaRPr lang="en-US" sz="2400">
                <a:latin typeface="Bahnschrift SemiLight Condensed" panose="020B0502040204020203" pitchFamily="34" charset="0"/>
                <a:ea typeface="CMU Concrete" panose="02000603000000000000" pitchFamily="2" charset="0"/>
                <a:cs typeface="CMU Concrete" panose="02000603000000000000" pitchFamily="2" charset="0"/>
              </a:endParaRPr>
            </a:p>
          </p:txBody>
        </p:sp>
        <p:cxnSp>
          <p:nvCxnSpPr>
            <p:cNvPr id="15" name="Straight Connector 36">
              <a:extLst>
                <a:ext uri="{FF2B5EF4-FFF2-40B4-BE49-F238E27FC236}">
                  <a16:creationId xmlns:a16="http://schemas.microsoft.com/office/drawing/2014/main" id="{23131484-5757-40D3-9F8F-E7FE6C82C9E0}"/>
                </a:ext>
              </a:extLst>
            </p:cNvPr>
            <p:cNvCxnSpPr>
              <a:cxnSpLocks/>
            </p:cNvCxnSpPr>
            <p:nvPr/>
          </p:nvCxnSpPr>
          <p:spPr>
            <a:xfrm>
              <a:off x="6129287" y="1180024"/>
              <a:ext cx="839318"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37">
              <a:extLst>
                <a:ext uri="{FF2B5EF4-FFF2-40B4-BE49-F238E27FC236}">
                  <a16:creationId xmlns:a16="http://schemas.microsoft.com/office/drawing/2014/main" id="{1B6A9266-6834-45D5-B555-2EB3B2C76FE4}"/>
                </a:ext>
              </a:extLst>
            </p:cNvPr>
            <p:cNvCxnSpPr>
              <a:cxnSpLocks/>
            </p:cNvCxnSpPr>
            <p:nvPr/>
          </p:nvCxnSpPr>
          <p:spPr>
            <a:xfrm>
              <a:off x="7739993" y="1186940"/>
              <a:ext cx="838869"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pic>
        <p:nvPicPr>
          <p:cNvPr id="17" name="Imagen 16">
            <a:extLst>
              <a:ext uri="{FF2B5EF4-FFF2-40B4-BE49-F238E27FC236}">
                <a16:creationId xmlns:a16="http://schemas.microsoft.com/office/drawing/2014/main" id="{439FC2A2-20A7-42F9-BEC7-798BB791C931}"/>
              </a:ext>
            </a:extLst>
          </p:cNvPr>
          <p:cNvPicPr>
            <a:picLocks noChangeAspect="1"/>
          </p:cNvPicPr>
          <p:nvPr/>
        </p:nvPicPr>
        <p:blipFill>
          <a:blip r:embed="rId6"/>
          <a:stretch>
            <a:fillRect/>
          </a:stretch>
        </p:blipFill>
        <p:spPr>
          <a:xfrm>
            <a:off x="7676009" y="408111"/>
            <a:ext cx="2741845" cy="963116"/>
          </a:xfrm>
          <a:prstGeom prst="rect">
            <a:avLst/>
          </a:prstGeom>
        </p:spPr>
      </p:pic>
    </p:spTree>
    <p:extLst>
      <p:ext uri="{BB962C8B-B14F-4D97-AF65-F5344CB8AC3E}">
        <p14:creationId xmlns:p14="http://schemas.microsoft.com/office/powerpoint/2010/main" val="4082594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7FC502C1-21B8-4404-801F-F89D3183B181}"/>
              </a:ext>
            </a:extLst>
          </p:cNvPr>
          <p:cNvSpPr/>
          <p:nvPr/>
        </p:nvSpPr>
        <p:spPr>
          <a:xfrm>
            <a:off x="246753" y="162094"/>
            <a:ext cx="3384376" cy="30243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upo 3">
            <a:extLst>
              <a:ext uri="{FF2B5EF4-FFF2-40B4-BE49-F238E27FC236}">
                <a16:creationId xmlns:a16="http://schemas.microsoft.com/office/drawing/2014/main" id="{EA807636-7B57-422F-8439-9C22FAB17E27}"/>
              </a:ext>
            </a:extLst>
          </p:cNvPr>
          <p:cNvGrpSpPr/>
          <p:nvPr/>
        </p:nvGrpSpPr>
        <p:grpSpPr>
          <a:xfrm>
            <a:off x="642795" y="450126"/>
            <a:ext cx="2613133" cy="1323439"/>
            <a:chOff x="1979711" y="1988840"/>
            <a:chExt cx="2613133" cy="1323439"/>
          </a:xfrm>
        </p:grpSpPr>
        <p:sp>
          <p:nvSpPr>
            <p:cNvPr id="5" name="Forma libre: forma 4">
              <a:extLst>
                <a:ext uri="{FF2B5EF4-FFF2-40B4-BE49-F238E27FC236}">
                  <a16:creationId xmlns:a16="http://schemas.microsoft.com/office/drawing/2014/main" id="{6CC2CCE2-69E9-4E6A-B225-BBF91FA5AB2D}"/>
                </a:ext>
              </a:extLst>
            </p:cNvPr>
            <p:cNvSpPr/>
            <p:nvPr/>
          </p:nvSpPr>
          <p:spPr>
            <a:xfrm>
              <a:off x="1979711" y="2276871"/>
              <a:ext cx="472153" cy="800557"/>
            </a:xfrm>
            <a:custGeom>
              <a:avLst/>
              <a:gdLst>
                <a:gd name="connsiteX0" fmla="*/ 603019 w 2640879"/>
                <a:gd name="connsiteY0" fmla="*/ 0 h 4598505"/>
                <a:gd name="connsiteX1" fmla="*/ 1239124 w 2640879"/>
                <a:gd name="connsiteY1" fmla="*/ 463826 h 4598505"/>
                <a:gd name="connsiteX2" fmla="*/ 26550 w 2640879"/>
                <a:gd name="connsiteY2" fmla="*/ 2445026 h 4598505"/>
                <a:gd name="connsiteX3" fmla="*/ 2623976 w 2640879"/>
                <a:gd name="connsiteY3" fmla="*/ 1762539 h 4598505"/>
                <a:gd name="connsiteX4" fmla="*/ 1166237 w 2640879"/>
                <a:gd name="connsiteY4" fmla="*/ 3836505 h 4598505"/>
                <a:gd name="connsiteX5" fmla="*/ 1557176 w 2640879"/>
                <a:gd name="connsiteY5" fmla="*/ 4598505 h 4598505"/>
                <a:gd name="connsiteX0" fmla="*/ 600735 w 2638595"/>
                <a:gd name="connsiteY0" fmla="*/ 0 h 4598505"/>
                <a:gd name="connsiteX1" fmla="*/ 1283223 w 2638595"/>
                <a:gd name="connsiteY1" fmla="*/ 523461 h 4598505"/>
                <a:gd name="connsiteX2" fmla="*/ 24266 w 2638595"/>
                <a:gd name="connsiteY2" fmla="*/ 2445026 h 4598505"/>
                <a:gd name="connsiteX3" fmla="*/ 2621692 w 2638595"/>
                <a:gd name="connsiteY3" fmla="*/ 1762539 h 4598505"/>
                <a:gd name="connsiteX4" fmla="*/ 1163953 w 2638595"/>
                <a:gd name="connsiteY4" fmla="*/ 3836505 h 4598505"/>
                <a:gd name="connsiteX5" fmla="*/ 1554892 w 2638595"/>
                <a:gd name="connsiteY5" fmla="*/ 4598505 h 4598505"/>
                <a:gd name="connsiteX0" fmla="*/ 600735 w 2638595"/>
                <a:gd name="connsiteY0" fmla="*/ 0 h 4598505"/>
                <a:gd name="connsiteX1" fmla="*/ 1283223 w 2638595"/>
                <a:gd name="connsiteY1" fmla="*/ 523461 h 4598505"/>
                <a:gd name="connsiteX2" fmla="*/ 24266 w 2638595"/>
                <a:gd name="connsiteY2" fmla="*/ 2445026 h 4598505"/>
                <a:gd name="connsiteX3" fmla="*/ 2621692 w 2638595"/>
                <a:gd name="connsiteY3" fmla="*/ 1762539 h 4598505"/>
                <a:gd name="connsiteX4" fmla="*/ 1163953 w 2638595"/>
                <a:gd name="connsiteY4" fmla="*/ 3836505 h 4598505"/>
                <a:gd name="connsiteX5" fmla="*/ 1554892 w 2638595"/>
                <a:gd name="connsiteY5" fmla="*/ 4598505 h 4598505"/>
                <a:gd name="connsiteX0" fmla="*/ 598770 w 2636630"/>
                <a:gd name="connsiteY0" fmla="*/ 0 h 4598505"/>
                <a:gd name="connsiteX1" fmla="*/ 1281258 w 2636630"/>
                <a:gd name="connsiteY1" fmla="*/ 523461 h 4598505"/>
                <a:gd name="connsiteX2" fmla="*/ 22301 w 2636630"/>
                <a:gd name="connsiteY2" fmla="*/ 2445026 h 4598505"/>
                <a:gd name="connsiteX3" fmla="*/ 2619727 w 2636630"/>
                <a:gd name="connsiteY3" fmla="*/ 1762539 h 4598505"/>
                <a:gd name="connsiteX4" fmla="*/ 1161988 w 2636630"/>
                <a:gd name="connsiteY4" fmla="*/ 3836505 h 4598505"/>
                <a:gd name="connsiteX5" fmla="*/ 1552927 w 2636630"/>
                <a:gd name="connsiteY5" fmla="*/ 4598505 h 4598505"/>
                <a:gd name="connsiteX0" fmla="*/ 576469 w 2614329"/>
                <a:gd name="connsiteY0" fmla="*/ 0 h 4598505"/>
                <a:gd name="connsiteX1" fmla="*/ 1258957 w 2614329"/>
                <a:gd name="connsiteY1" fmla="*/ 523461 h 4598505"/>
                <a:gd name="connsiteX2" fmla="*/ 0 w 2614329"/>
                <a:gd name="connsiteY2" fmla="*/ 2445026 h 4598505"/>
                <a:gd name="connsiteX3" fmla="*/ 2597426 w 2614329"/>
                <a:gd name="connsiteY3" fmla="*/ 1762539 h 4598505"/>
                <a:gd name="connsiteX4" fmla="*/ 1139687 w 2614329"/>
                <a:gd name="connsiteY4" fmla="*/ 3836505 h 4598505"/>
                <a:gd name="connsiteX5" fmla="*/ 1530626 w 2614329"/>
                <a:gd name="connsiteY5" fmla="*/ 4598505 h 4598505"/>
                <a:gd name="connsiteX0" fmla="*/ 576469 w 2614329"/>
                <a:gd name="connsiteY0" fmla="*/ 0 h 4598505"/>
                <a:gd name="connsiteX1" fmla="*/ 1258957 w 2614329"/>
                <a:gd name="connsiteY1" fmla="*/ 523461 h 4598505"/>
                <a:gd name="connsiteX2" fmla="*/ 0 w 2614329"/>
                <a:gd name="connsiteY2" fmla="*/ 2445026 h 4598505"/>
                <a:gd name="connsiteX3" fmla="*/ 2597426 w 2614329"/>
                <a:gd name="connsiteY3" fmla="*/ 1762539 h 4598505"/>
                <a:gd name="connsiteX4" fmla="*/ 1139687 w 2614329"/>
                <a:gd name="connsiteY4" fmla="*/ 3836505 h 4598505"/>
                <a:gd name="connsiteX5" fmla="*/ 1530626 w 2614329"/>
                <a:gd name="connsiteY5" fmla="*/ 4598505 h 4598505"/>
                <a:gd name="connsiteX0" fmla="*/ 576469 w 2614329"/>
                <a:gd name="connsiteY0" fmla="*/ 0 h 4598505"/>
                <a:gd name="connsiteX1" fmla="*/ 1258957 w 2614329"/>
                <a:gd name="connsiteY1" fmla="*/ 523461 h 4598505"/>
                <a:gd name="connsiteX2" fmla="*/ 0 w 2614329"/>
                <a:gd name="connsiteY2" fmla="*/ 2445026 h 4598505"/>
                <a:gd name="connsiteX3" fmla="*/ 2597426 w 2614329"/>
                <a:gd name="connsiteY3" fmla="*/ 1762539 h 4598505"/>
                <a:gd name="connsiteX4" fmla="*/ 1139687 w 2614329"/>
                <a:gd name="connsiteY4" fmla="*/ 3836505 h 4598505"/>
                <a:gd name="connsiteX5" fmla="*/ 1530626 w 2614329"/>
                <a:gd name="connsiteY5" fmla="*/ 4598505 h 4598505"/>
                <a:gd name="connsiteX0" fmla="*/ 576469 w 2597426"/>
                <a:gd name="connsiteY0" fmla="*/ 0 h 4598505"/>
                <a:gd name="connsiteX1" fmla="*/ 1258957 w 2597426"/>
                <a:gd name="connsiteY1" fmla="*/ 523461 h 4598505"/>
                <a:gd name="connsiteX2" fmla="*/ 0 w 2597426"/>
                <a:gd name="connsiteY2" fmla="*/ 2445026 h 4598505"/>
                <a:gd name="connsiteX3" fmla="*/ 2597426 w 2597426"/>
                <a:gd name="connsiteY3" fmla="*/ 1762539 h 4598505"/>
                <a:gd name="connsiteX4" fmla="*/ 1139687 w 2597426"/>
                <a:gd name="connsiteY4" fmla="*/ 3836505 h 4598505"/>
                <a:gd name="connsiteX5" fmla="*/ 1530626 w 2597426"/>
                <a:gd name="connsiteY5" fmla="*/ 4598505 h 4598505"/>
                <a:gd name="connsiteX0" fmla="*/ 576469 w 2597426"/>
                <a:gd name="connsiteY0" fmla="*/ 0 h 4598505"/>
                <a:gd name="connsiteX1" fmla="*/ 1258957 w 2597426"/>
                <a:gd name="connsiteY1" fmla="*/ 523461 h 4598505"/>
                <a:gd name="connsiteX2" fmla="*/ 0 w 2597426"/>
                <a:gd name="connsiteY2" fmla="*/ 2445026 h 4598505"/>
                <a:gd name="connsiteX3" fmla="*/ 2597426 w 2597426"/>
                <a:gd name="connsiteY3" fmla="*/ 1762539 h 4598505"/>
                <a:gd name="connsiteX4" fmla="*/ 1133061 w 2597426"/>
                <a:gd name="connsiteY4" fmla="*/ 3624470 h 4598505"/>
                <a:gd name="connsiteX5" fmla="*/ 1530626 w 2597426"/>
                <a:gd name="connsiteY5" fmla="*/ 4598505 h 4598505"/>
                <a:gd name="connsiteX0" fmla="*/ 576469 w 2597426"/>
                <a:gd name="connsiteY0" fmla="*/ 0 h 4532244"/>
                <a:gd name="connsiteX1" fmla="*/ 1258957 w 2597426"/>
                <a:gd name="connsiteY1" fmla="*/ 523461 h 4532244"/>
                <a:gd name="connsiteX2" fmla="*/ 0 w 2597426"/>
                <a:gd name="connsiteY2" fmla="*/ 2445026 h 4532244"/>
                <a:gd name="connsiteX3" fmla="*/ 2597426 w 2597426"/>
                <a:gd name="connsiteY3" fmla="*/ 1762539 h 4532244"/>
                <a:gd name="connsiteX4" fmla="*/ 1133061 w 2597426"/>
                <a:gd name="connsiteY4" fmla="*/ 3624470 h 4532244"/>
                <a:gd name="connsiteX5" fmla="*/ 1583634 w 2597426"/>
                <a:gd name="connsiteY5" fmla="*/ 4532244 h 4532244"/>
                <a:gd name="connsiteX0" fmla="*/ 589721 w 2597426"/>
                <a:gd name="connsiteY0" fmla="*/ 0 h 4525618"/>
                <a:gd name="connsiteX1" fmla="*/ 1258957 w 2597426"/>
                <a:gd name="connsiteY1" fmla="*/ 516835 h 4525618"/>
                <a:gd name="connsiteX2" fmla="*/ 0 w 2597426"/>
                <a:gd name="connsiteY2" fmla="*/ 2438400 h 4525618"/>
                <a:gd name="connsiteX3" fmla="*/ 2597426 w 2597426"/>
                <a:gd name="connsiteY3" fmla="*/ 1755913 h 4525618"/>
                <a:gd name="connsiteX4" fmla="*/ 1133061 w 2597426"/>
                <a:gd name="connsiteY4" fmla="*/ 3617844 h 4525618"/>
                <a:gd name="connsiteX5" fmla="*/ 1583634 w 2597426"/>
                <a:gd name="connsiteY5" fmla="*/ 4525618 h 4525618"/>
                <a:gd name="connsiteX0" fmla="*/ 589721 w 2597426"/>
                <a:gd name="connsiteY0" fmla="*/ 2842 h 4528460"/>
                <a:gd name="connsiteX1" fmla="*/ 1258957 w 2597426"/>
                <a:gd name="connsiteY1" fmla="*/ 519677 h 4528460"/>
                <a:gd name="connsiteX2" fmla="*/ 0 w 2597426"/>
                <a:gd name="connsiteY2" fmla="*/ 2441242 h 4528460"/>
                <a:gd name="connsiteX3" fmla="*/ 2597426 w 2597426"/>
                <a:gd name="connsiteY3" fmla="*/ 1758755 h 4528460"/>
                <a:gd name="connsiteX4" fmla="*/ 1133061 w 2597426"/>
                <a:gd name="connsiteY4" fmla="*/ 3620686 h 4528460"/>
                <a:gd name="connsiteX5" fmla="*/ 1583634 w 2597426"/>
                <a:gd name="connsiteY5" fmla="*/ 4528460 h 4528460"/>
                <a:gd name="connsiteX0" fmla="*/ 589721 w 2597426"/>
                <a:gd name="connsiteY0" fmla="*/ 1852 h 4527470"/>
                <a:gd name="connsiteX1" fmla="*/ 1258957 w 2597426"/>
                <a:gd name="connsiteY1" fmla="*/ 518687 h 4527470"/>
                <a:gd name="connsiteX2" fmla="*/ 0 w 2597426"/>
                <a:gd name="connsiteY2" fmla="*/ 2440252 h 4527470"/>
                <a:gd name="connsiteX3" fmla="*/ 2597426 w 2597426"/>
                <a:gd name="connsiteY3" fmla="*/ 1757765 h 4527470"/>
                <a:gd name="connsiteX4" fmla="*/ 1133061 w 2597426"/>
                <a:gd name="connsiteY4" fmla="*/ 3619696 h 4527470"/>
                <a:gd name="connsiteX5" fmla="*/ 1583634 w 2597426"/>
                <a:gd name="connsiteY5" fmla="*/ 4527470 h 4527470"/>
                <a:gd name="connsiteX0" fmla="*/ 596347 w 2597426"/>
                <a:gd name="connsiteY0" fmla="*/ 2148 h 4594027"/>
                <a:gd name="connsiteX1" fmla="*/ 1258957 w 2597426"/>
                <a:gd name="connsiteY1" fmla="*/ 585244 h 4594027"/>
                <a:gd name="connsiteX2" fmla="*/ 0 w 2597426"/>
                <a:gd name="connsiteY2" fmla="*/ 2506809 h 4594027"/>
                <a:gd name="connsiteX3" fmla="*/ 2597426 w 2597426"/>
                <a:gd name="connsiteY3" fmla="*/ 1824322 h 4594027"/>
                <a:gd name="connsiteX4" fmla="*/ 1133061 w 2597426"/>
                <a:gd name="connsiteY4" fmla="*/ 3686253 h 4594027"/>
                <a:gd name="connsiteX5" fmla="*/ 1583634 w 2597426"/>
                <a:gd name="connsiteY5" fmla="*/ 4594027 h 4594027"/>
                <a:gd name="connsiteX0" fmla="*/ 596347 w 2597426"/>
                <a:gd name="connsiteY0" fmla="*/ 0 h 4591879"/>
                <a:gd name="connsiteX1" fmla="*/ 1258957 w 2597426"/>
                <a:gd name="connsiteY1" fmla="*/ 583096 h 4591879"/>
                <a:gd name="connsiteX2" fmla="*/ 0 w 2597426"/>
                <a:gd name="connsiteY2" fmla="*/ 2504661 h 4591879"/>
                <a:gd name="connsiteX3" fmla="*/ 2597426 w 2597426"/>
                <a:gd name="connsiteY3" fmla="*/ 1822174 h 4591879"/>
                <a:gd name="connsiteX4" fmla="*/ 1133061 w 2597426"/>
                <a:gd name="connsiteY4" fmla="*/ 3684105 h 4591879"/>
                <a:gd name="connsiteX5" fmla="*/ 1583634 w 2597426"/>
                <a:gd name="connsiteY5" fmla="*/ 4591879 h 4591879"/>
                <a:gd name="connsiteX0" fmla="*/ 596347 w 2597426"/>
                <a:gd name="connsiteY0" fmla="*/ 0 h 4591879"/>
                <a:gd name="connsiteX1" fmla="*/ 1258957 w 2597426"/>
                <a:gd name="connsiteY1" fmla="*/ 583096 h 4591879"/>
                <a:gd name="connsiteX2" fmla="*/ 0 w 2597426"/>
                <a:gd name="connsiteY2" fmla="*/ 2504661 h 4591879"/>
                <a:gd name="connsiteX3" fmla="*/ 2597426 w 2597426"/>
                <a:gd name="connsiteY3" fmla="*/ 1822174 h 4591879"/>
                <a:gd name="connsiteX4" fmla="*/ 1133061 w 2597426"/>
                <a:gd name="connsiteY4" fmla="*/ 3684105 h 4591879"/>
                <a:gd name="connsiteX5" fmla="*/ 1583634 w 2597426"/>
                <a:gd name="connsiteY5" fmla="*/ 4591879 h 4591879"/>
                <a:gd name="connsiteX0" fmla="*/ 596347 w 2597426"/>
                <a:gd name="connsiteY0" fmla="*/ 0 h 4545497"/>
                <a:gd name="connsiteX1" fmla="*/ 1258957 w 2597426"/>
                <a:gd name="connsiteY1" fmla="*/ 536714 h 4545497"/>
                <a:gd name="connsiteX2" fmla="*/ 0 w 2597426"/>
                <a:gd name="connsiteY2" fmla="*/ 2458279 h 4545497"/>
                <a:gd name="connsiteX3" fmla="*/ 2597426 w 2597426"/>
                <a:gd name="connsiteY3" fmla="*/ 1775792 h 4545497"/>
                <a:gd name="connsiteX4" fmla="*/ 1133061 w 2597426"/>
                <a:gd name="connsiteY4" fmla="*/ 3637723 h 4545497"/>
                <a:gd name="connsiteX5" fmla="*/ 1583634 w 2597426"/>
                <a:gd name="connsiteY5" fmla="*/ 4545497 h 4545497"/>
                <a:gd name="connsiteX0" fmla="*/ 596347 w 2597426"/>
                <a:gd name="connsiteY0" fmla="*/ 0 h 4545497"/>
                <a:gd name="connsiteX1" fmla="*/ 1258957 w 2597426"/>
                <a:gd name="connsiteY1" fmla="*/ 536714 h 4545497"/>
                <a:gd name="connsiteX2" fmla="*/ 0 w 2597426"/>
                <a:gd name="connsiteY2" fmla="*/ 2458279 h 4545497"/>
                <a:gd name="connsiteX3" fmla="*/ 2597426 w 2597426"/>
                <a:gd name="connsiteY3" fmla="*/ 1775792 h 4545497"/>
                <a:gd name="connsiteX4" fmla="*/ 1133061 w 2597426"/>
                <a:gd name="connsiteY4" fmla="*/ 3637723 h 4545497"/>
                <a:gd name="connsiteX5" fmla="*/ 1583634 w 2597426"/>
                <a:gd name="connsiteY5" fmla="*/ 4545497 h 4545497"/>
                <a:gd name="connsiteX0" fmla="*/ 629477 w 2597426"/>
                <a:gd name="connsiteY0" fmla="*/ 0 h 4611758"/>
                <a:gd name="connsiteX1" fmla="*/ 1258957 w 2597426"/>
                <a:gd name="connsiteY1" fmla="*/ 602975 h 4611758"/>
                <a:gd name="connsiteX2" fmla="*/ 0 w 2597426"/>
                <a:gd name="connsiteY2" fmla="*/ 2524540 h 4611758"/>
                <a:gd name="connsiteX3" fmla="*/ 2597426 w 2597426"/>
                <a:gd name="connsiteY3" fmla="*/ 1842053 h 4611758"/>
                <a:gd name="connsiteX4" fmla="*/ 1133061 w 2597426"/>
                <a:gd name="connsiteY4" fmla="*/ 3703984 h 4611758"/>
                <a:gd name="connsiteX5" fmla="*/ 1583634 w 2597426"/>
                <a:gd name="connsiteY5" fmla="*/ 4611758 h 4611758"/>
                <a:gd name="connsiteX0" fmla="*/ 629477 w 2597426"/>
                <a:gd name="connsiteY0" fmla="*/ 0 h 4611758"/>
                <a:gd name="connsiteX1" fmla="*/ 1258957 w 2597426"/>
                <a:gd name="connsiteY1" fmla="*/ 602975 h 4611758"/>
                <a:gd name="connsiteX2" fmla="*/ 0 w 2597426"/>
                <a:gd name="connsiteY2" fmla="*/ 2524540 h 4611758"/>
                <a:gd name="connsiteX3" fmla="*/ 2597426 w 2597426"/>
                <a:gd name="connsiteY3" fmla="*/ 1842053 h 4611758"/>
                <a:gd name="connsiteX4" fmla="*/ 1133061 w 2597426"/>
                <a:gd name="connsiteY4" fmla="*/ 3703984 h 4611758"/>
                <a:gd name="connsiteX5" fmla="*/ 1583634 w 2597426"/>
                <a:gd name="connsiteY5" fmla="*/ 4611758 h 4611758"/>
                <a:gd name="connsiteX0" fmla="*/ 629477 w 2597426"/>
                <a:gd name="connsiteY0" fmla="*/ 0 h 4611758"/>
                <a:gd name="connsiteX1" fmla="*/ 1258957 w 2597426"/>
                <a:gd name="connsiteY1" fmla="*/ 602975 h 4611758"/>
                <a:gd name="connsiteX2" fmla="*/ 0 w 2597426"/>
                <a:gd name="connsiteY2" fmla="*/ 2524540 h 4611758"/>
                <a:gd name="connsiteX3" fmla="*/ 2597426 w 2597426"/>
                <a:gd name="connsiteY3" fmla="*/ 1842053 h 4611758"/>
                <a:gd name="connsiteX4" fmla="*/ 1133061 w 2597426"/>
                <a:gd name="connsiteY4" fmla="*/ 3703984 h 4611758"/>
                <a:gd name="connsiteX5" fmla="*/ 1583634 w 2597426"/>
                <a:gd name="connsiteY5" fmla="*/ 4611758 h 4611758"/>
                <a:gd name="connsiteX0" fmla="*/ 596347 w 2597426"/>
                <a:gd name="connsiteY0" fmla="*/ 0 h 4572001"/>
                <a:gd name="connsiteX1" fmla="*/ 1258957 w 2597426"/>
                <a:gd name="connsiteY1" fmla="*/ 563218 h 4572001"/>
                <a:gd name="connsiteX2" fmla="*/ 0 w 2597426"/>
                <a:gd name="connsiteY2" fmla="*/ 2484783 h 4572001"/>
                <a:gd name="connsiteX3" fmla="*/ 2597426 w 2597426"/>
                <a:gd name="connsiteY3" fmla="*/ 1802296 h 4572001"/>
                <a:gd name="connsiteX4" fmla="*/ 1133061 w 2597426"/>
                <a:gd name="connsiteY4" fmla="*/ 3664227 h 4572001"/>
                <a:gd name="connsiteX5" fmla="*/ 1583634 w 2597426"/>
                <a:gd name="connsiteY5" fmla="*/ 4572001 h 4572001"/>
                <a:gd name="connsiteX0" fmla="*/ 596347 w 2597426"/>
                <a:gd name="connsiteY0" fmla="*/ 0 h 4572001"/>
                <a:gd name="connsiteX1" fmla="*/ 1258957 w 2597426"/>
                <a:gd name="connsiteY1" fmla="*/ 563218 h 4572001"/>
                <a:gd name="connsiteX2" fmla="*/ 0 w 2597426"/>
                <a:gd name="connsiteY2" fmla="*/ 2484783 h 4572001"/>
                <a:gd name="connsiteX3" fmla="*/ 2597426 w 2597426"/>
                <a:gd name="connsiteY3" fmla="*/ 1802296 h 4572001"/>
                <a:gd name="connsiteX4" fmla="*/ 1133061 w 2597426"/>
                <a:gd name="connsiteY4" fmla="*/ 3664227 h 4572001"/>
                <a:gd name="connsiteX5" fmla="*/ 1583634 w 2597426"/>
                <a:gd name="connsiteY5" fmla="*/ 4572001 h 4572001"/>
                <a:gd name="connsiteX0" fmla="*/ 596347 w 2597426"/>
                <a:gd name="connsiteY0" fmla="*/ 0 h 4572001"/>
                <a:gd name="connsiteX1" fmla="*/ 1225827 w 2597426"/>
                <a:gd name="connsiteY1" fmla="*/ 642731 h 4572001"/>
                <a:gd name="connsiteX2" fmla="*/ 0 w 2597426"/>
                <a:gd name="connsiteY2" fmla="*/ 2484783 h 4572001"/>
                <a:gd name="connsiteX3" fmla="*/ 2597426 w 2597426"/>
                <a:gd name="connsiteY3" fmla="*/ 1802296 h 4572001"/>
                <a:gd name="connsiteX4" fmla="*/ 1133061 w 2597426"/>
                <a:gd name="connsiteY4" fmla="*/ 3664227 h 4572001"/>
                <a:gd name="connsiteX5" fmla="*/ 1583634 w 2597426"/>
                <a:gd name="connsiteY5" fmla="*/ 4572001 h 4572001"/>
                <a:gd name="connsiteX0" fmla="*/ 496956 w 2597426"/>
                <a:gd name="connsiteY0" fmla="*/ 0 h 4598505"/>
                <a:gd name="connsiteX1" fmla="*/ 1225827 w 2597426"/>
                <a:gd name="connsiteY1" fmla="*/ 669235 h 4598505"/>
                <a:gd name="connsiteX2" fmla="*/ 0 w 2597426"/>
                <a:gd name="connsiteY2" fmla="*/ 2511287 h 4598505"/>
                <a:gd name="connsiteX3" fmla="*/ 2597426 w 2597426"/>
                <a:gd name="connsiteY3" fmla="*/ 1828800 h 4598505"/>
                <a:gd name="connsiteX4" fmla="*/ 1133061 w 2597426"/>
                <a:gd name="connsiteY4" fmla="*/ 3690731 h 4598505"/>
                <a:gd name="connsiteX5" fmla="*/ 1583634 w 2597426"/>
                <a:gd name="connsiteY5" fmla="*/ 4598505 h 4598505"/>
                <a:gd name="connsiteX0" fmla="*/ 483704 w 2597426"/>
                <a:gd name="connsiteY0" fmla="*/ 0 h 4598505"/>
                <a:gd name="connsiteX1" fmla="*/ 1225827 w 2597426"/>
                <a:gd name="connsiteY1" fmla="*/ 669235 h 4598505"/>
                <a:gd name="connsiteX2" fmla="*/ 0 w 2597426"/>
                <a:gd name="connsiteY2" fmla="*/ 2511287 h 4598505"/>
                <a:gd name="connsiteX3" fmla="*/ 2597426 w 2597426"/>
                <a:gd name="connsiteY3" fmla="*/ 1828800 h 4598505"/>
                <a:gd name="connsiteX4" fmla="*/ 1133061 w 2597426"/>
                <a:gd name="connsiteY4" fmla="*/ 3690731 h 4598505"/>
                <a:gd name="connsiteX5" fmla="*/ 1583634 w 2597426"/>
                <a:gd name="connsiteY5" fmla="*/ 4598505 h 4598505"/>
                <a:gd name="connsiteX0" fmla="*/ 483704 w 2597426"/>
                <a:gd name="connsiteY0" fmla="*/ 0 h 4598505"/>
                <a:gd name="connsiteX1" fmla="*/ 1205949 w 2597426"/>
                <a:gd name="connsiteY1" fmla="*/ 622853 h 4598505"/>
                <a:gd name="connsiteX2" fmla="*/ 0 w 2597426"/>
                <a:gd name="connsiteY2" fmla="*/ 2511287 h 4598505"/>
                <a:gd name="connsiteX3" fmla="*/ 2597426 w 2597426"/>
                <a:gd name="connsiteY3" fmla="*/ 1828800 h 4598505"/>
                <a:gd name="connsiteX4" fmla="*/ 1133061 w 2597426"/>
                <a:gd name="connsiteY4" fmla="*/ 3690731 h 4598505"/>
                <a:gd name="connsiteX5" fmla="*/ 1583634 w 2597426"/>
                <a:gd name="connsiteY5" fmla="*/ 4598505 h 4598505"/>
                <a:gd name="connsiteX0" fmla="*/ 483704 w 2597426"/>
                <a:gd name="connsiteY0" fmla="*/ 0 h 4538870"/>
                <a:gd name="connsiteX1" fmla="*/ 1205949 w 2597426"/>
                <a:gd name="connsiteY1" fmla="*/ 622853 h 4538870"/>
                <a:gd name="connsiteX2" fmla="*/ 0 w 2597426"/>
                <a:gd name="connsiteY2" fmla="*/ 2511287 h 4538870"/>
                <a:gd name="connsiteX3" fmla="*/ 2597426 w 2597426"/>
                <a:gd name="connsiteY3" fmla="*/ 1828800 h 4538870"/>
                <a:gd name="connsiteX4" fmla="*/ 1133061 w 2597426"/>
                <a:gd name="connsiteY4" fmla="*/ 3690731 h 4538870"/>
                <a:gd name="connsiteX5" fmla="*/ 1630017 w 2597426"/>
                <a:gd name="connsiteY5" fmla="*/ 4538870 h 4538870"/>
                <a:gd name="connsiteX0" fmla="*/ 483704 w 2597426"/>
                <a:gd name="connsiteY0" fmla="*/ 0 h 4538870"/>
                <a:gd name="connsiteX1" fmla="*/ 1205949 w 2597426"/>
                <a:gd name="connsiteY1" fmla="*/ 622853 h 4538870"/>
                <a:gd name="connsiteX2" fmla="*/ 0 w 2597426"/>
                <a:gd name="connsiteY2" fmla="*/ 2511287 h 4538870"/>
                <a:gd name="connsiteX3" fmla="*/ 2597426 w 2597426"/>
                <a:gd name="connsiteY3" fmla="*/ 1828800 h 4538870"/>
                <a:gd name="connsiteX4" fmla="*/ 1133061 w 2597426"/>
                <a:gd name="connsiteY4" fmla="*/ 3783496 h 4538870"/>
                <a:gd name="connsiteX5" fmla="*/ 1630017 w 2597426"/>
                <a:gd name="connsiteY5" fmla="*/ 4538870 h 4538870"/>
                <a:gd name="connsiteX0" fmla="*/ 483704 w 2597426"/>
                <a:gd name="connsiteY0" fmla="*/ 0 h 4538870"/>
                <a:gd name="connsiteX1" fmla="*/ 1205949 w 2597426"/>
                <a:gd name="connsiteY1" fmla="*/ 622853 h 4538870"/>
                <a:gd name="connsiteX2" fmla="*/ 0 w 2597426"/>
                <a:gd name="connsiteY2" fmla="*/ 2511287 h 4538870"/>
                <a:gd name="connsiteX3" fmla="*/ 2597426 w 2597426"/>
                <a:gd name="connsiteY3" fmla="*/ 1828800 h 4538870"/>
                <a:gd name="connsiteX4" fmla="*/ 1152940 w 2597426"/>
                <a:gd name="connsiteY4" fmla="*/ 3723861 h 4538870"/>
                <a:gd name="connsiteX5" fmla="*/ 1630017 w 2597426"/>
                <a:gd name="connsiteY5" fmla="*/ 4538870 h 4538870"/>
                <a:gd name="connsiteX0" fmla="*/ 483704 w 2617304"/>
                <a:gd name="connsiteY0" fmla="*/ 0 h 4538870"/>
                <a:gd name="connsiteX1" fmla="*/ 1205949 w 2617304"/>
                <a:gd name="connsiteY1" fmla="*/ 622853 h 4538870"/>
                <a:gd name="connsiteX2" fmla="*/ 0 w 2617304"/>
                <a:gd name="connsiteY2" fmla="*/ 2511287 h 4538870"/>
                <a:gd name="connsiteX3" fmla="*/ 2617304 w 2617304"/>
                <a:gd name="connsiteY3" fmla="*/ 1802296 h 4538870"/>
                <a:gd name="connsiteX4" fmla="*/ 1152940 w 2617304"/>
                <a:gd name="connsiteY4" fmla="*/ 3723861 h 4538870"/>
                <a:gd name="connsiteX5" fmla="*/ 1630017 w 2617304"/>
                <a:gd name="connsiteY5" fmla="*/ 4538870 h 4538870"/>
                <a:gd name="connsiteX0" fmla="*/ 543339 w 2676939"/>
                <a:gd name="connsiteY0" fmla="*/ 0 h 4538870"/>
                <a:gd name="connsiteX1" fmla="*/ 1265584 w 2676939"/>
                <a:gd name="connsiteY1" fmla="*/ 622853 h 4538870"/>
                <a:gd name="connsiteX2" fmla="*/ 0 w 2676939"/>
                <a:gd name="connsiteY2" fmla="*/ 2564296 h 4538870"/>
                <a:gd name="connsiteX3" fmla="*/ 2676939 w 2676939"/>
                <a:gd name="connsiteY3" fmla="*/ 1802296 h 4538870"/>
                <a:gd name="connsiteX4" fmla="*/ 1212575 w 2676939"/>
                <a:gd name="connsiteY4" fmla="*/ 3723861 h 4538870"/>
                <a:gd name="connsiteX5" fmla="*/ 1689652 w 2676939"/>
                <a:gd name="connsiteY5" fmla="*/ 4538870 h 4538870"/>
                <a:gd name="connsiteX0" fmla="*/ 543339 w 2676939"/>
                <a:gd name="connsiteY0" fmla="*/ 0 h 4538870"/>
                <a:gd name="connsiteX1" fmla="*/ 1265584 w 2676939"/>
                <a:gd name="connsiteY1" fmla="*/ 622853 h 4538870"/>
                <a:gd name="connsiteX2" fmla="*/ 0 w 2676939"/>
                <a:gd name="connsiteY2" fmla="*/ 2564296 h 4538870"/>
                <a:gd name="connsiteX3" fmla="*/ 2676939 w 2676939"/>
                <a:gd name="connsiteY3" fmla="*/ 1802296 h 4538870"/>
                <a:gd name="connsiteX4" fmla="*/ 1212575 w 2676939"/>
                <a:gd name="connsiteY4" fmla="*/ 3723861 h 4538870"/>
                <a:gd name="connsiteX5" fmla="*/ 1689652 w 2676939"/>
                <a:gd name="connsiteY5" fmla="*/ 4538870 h 4538870"/>
                <a:gd name="connsiteX0" fmla="*/ 543339 w 2676939"/>
                <a:gd name="connsiteY0" fmla="*/ 0 h 4538870"/>
                <a:gd name="connsiteX1" fmla="*/ 1265584 w 2676939"/>
                <a:gd name="connsiteY1" fmla="*/ 622853 h 4538870"/>
                <a:gd name="connsiteX2" fmla="*/ 0 w 2676939"/>
                <a:gd name="connsiteY2" fmla="*/ 2564296 h 4538870"/>
                <a:gd name="connsiteX3" fmla="*/ 2676939 w 2676939"/>
                <a:gd name="connsiteY3" fmla="*/ 1802296 h 4538870"/>
                <a:gd name="connsiteX4" fmla="*/ 1212575 w 2676939"/>
                <a:gd name="connsiteY4" fmla="*/ 3723861 h 4538870"/>
                <a:gd name="connsiteX5" fmla="*/ 1689652 w 2676939"/>
                <a:gd name="connsiteY5" fmla="*/ 4538870 h 4538870"/>
                <a:gd name="connsiteX0" fmla="*/ 543339 w 2676939"/>
                <a:gd name="connsiteY0" fmla="*/ 0 h 4538870"/>
                <a:gd name="connsiteX1" fmla="*/ 1265584 w 2676939"/>
                <a:gd name="connsiteY1" fmla="*/ 622853 h 4538870"/>
                <a:gd name="connsiteX2" fmla="*/ 0 w 2676939"/>
                <a:gd name="connsiteY2" fmla="*/ 2564296 h 4538870"/>
                <a:gd name="connsiteX3" fmla="*/ 2676939 w 2676939"/>
                <a:gd name="connsiteY3" fmla="*/ 1802296 h 4538870"/>
                <a:gd name="connsiteX4" fmla="*/ 1212575 w 2676939"/>
                <a:gd name="connsiteY4" fmla="*/ 3723861 h 4538870"/>
                <a:gd name="connsiteX5" fmla="*/ 1689652 w 2676939"/>
                <a:gd name="connsiteY5" fmla="*/ 4538870 h 4538870"/>
                <a:gd name="connsiteX0" fmla="*/ 543339 w 2676939"/>
                <a:gd name="connsiteY0" fmla="*/ 0 h 4538870"/>
                <a:gd name="connsiteX1" fmla="*/ 1265584 w 2676939"/>
                <a:gd name="connsiteY1" fmla="*/ 622853 h 4538870"/>
                <a:gd name="connsiteX2" fmla="*/ 0 w 2676939"/>
                <a:gd name="connsiteY2" fmla="*/ 2564296 h 4538870"/>
                <a:gd name="connsiteX3" fmla="*/ 2676939 w 2676939"/>
                <a:gd name="connsiteY3" fmla="*/ 1802296 h 4538870"/>
                <a:gd name="connsiteX4" fmla="*/ 1212575 w 2676939"/>
                <a:gd name="connsiteY4" fmla="*/ 3723861 h 4538870"/>
                <a:gd name="connsiteX5" fmla="*/ 1689652 w 2676939"/>
                <a:gd name="connsiteY5" fmla="*/ 4538870 h 4538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6939" h="4538870">
                  <a:moveTo>
                    <a:pt x="543339" y="0"/>
                  </a:moveTo>
                  <a:cubicBezTo>
                    <a:pt x="816664" y="101046"/>
                    <a:pt x="1356140" y="195470"/>
                    <a:pt x="1265584" y="622853"/>
                  </a:cubicBezTo>
                  <a:cubicBezTo>
                    <a:pt x="1175028" y="1050236"/>
                    <a:pt x="101600" y="2291523"/>
                    <a:pt x="0" y="2564296"/>
                  </a:cubicBezTo>
                  <a:cubicBezTo>
                    <a:pt x="249582" y="2572027"/>
                    <a:pt x="2453860" y="1782418"/>
                    <a:pt x="2676939" y="1802296"/>
                  </a:cubicBezTo>
                  <a:cubicBezTo>
                    <a:pt x="2528956" y="2034209"/>
                    <a:pt x="1390375" y="3251200"/>
                    <a:pt x="1212575" y="3723861"/>
                  </a:cubicBezTo>
                  <a:cubicBezTo>
                    <a:pt x="1034775" y="4196522"/>
                    <a:pt x="1469887" y="4408556"/>
                    <a:pt x="1689652" y="4538870"/>
                  </a:cubicBezTo>
                </a:path>
              </a:pathLst>
            </a:custGeom>
            <a:noFill/>
            <a:ln w="76200">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n w="76200">
                  <a:solidFill>
                    <a:schemeClr val="tx1"/>
                  </a:solidFill>
                </a:ln>
              </a:endParaRPr>
            </a:p>
          </p:txBody>
        </p:sp>
        <p:sp>
          <p:nvSpPr>
            <p:cNvPr id="6" name="CuadroTexto 5">
              <a:extLst>
                <a:ext uri="{FF2B5EF4-FFF2-40B4-BE49-F238E27FC236}">
                  <a16:creationId xmlns:a16="http://schemas.microsoft.com/office/drawing/2014/main" id="{4EF965FB-F708-4246-B177-EA5B9F9D30BE}"/>
                </a:ext>
              </a:extLst>
            </p:cNvPr>
            <p:cNvSpPr txBox="1"/>
            <p:nvPr/>
          </p:nvSpPr>
          <p:spPr>
            <a:xfrm>
              <a:off x="2360596" y="1988840"/>
              <a:ext cx="2232248" cy="1323439"/>
            </a:xfrm>
            <a:prstGeom prst="rect">
              <a:avLst/>
            </a:prstGeom>
            <a:noFill/>
          </p:spPr>
          <p:txBody>
            <a:bodyPr wrap="square">
              <a:spAutoFit/>
            </a:bodyPr>
            <a:lstStyle/>
            <a:p>
              <a:pPr algn="ctr"/>
              <a:r>
                <a:rPr lang="es-CO" sz="8000" dirty="0">
                  <a:solidFill>
                    <a:schemeClr val="bg1"/>
                  </a:solidFill>
                  <a:latin typeface="Bahnschrift SemiLight Condensed" panose="020B0502040204020203" pitchFamily="34" charset="0"/>
                </a:rPr>
                <a:t>COPA</a:t>
              </a:r>
              <a:endParaRPr lang="en-US" sz="8000" dirty="0">
                <a:solidFill>
                  <a:schemeClr val="bg1"/>
                </a:solidFill>
                <a:latin typeface="Bahnschrift SemiLight Condensed" panose="020B0502040204020203" pitchFamily="34" charset="0"/>
              </a:endParaRPr>
            </a:p>
          </p:txBody>
        </p:sp>
      </p:grpSp>
      <p:pic>
        <p:nvPicPr>
          <p:cNvPr id="7" name="Imagen 6">
            <a:extLst>
              <a:ext uri="{FF2B5EF4-FFF2-40B4-BE49-F238E27FC236}">
                <a16:creationId xmlns:a16="http://schemas.microsoft.com/office/drawing/2014/main" id="{689E9D1A-E2B4-4B58-9D4B-901FF47162AE}"/>
              </a:ext>
            </a:extLst>
          </p:cNvPr>
          <p:cNvPicPr>
            <a:picLocks noChangeAspect="1"/>
          </p:cNvPicPr>
          <p:nvPr/>
        </p:nvPicPr>
        <p:blipFill rotWithShape="1">
          <a:blip r:embed="rId2"/>
          <a:srcRect t="16825" r="16989" b="25969"/>
          <a:stretch/>
        </p:blipFill>
        <p:spPr>
          <a:xfrm>
            <a:off x="3771691" y="670791"/>
            <a:ext cx="3974434" cy="1930441"/>
          </a:xfrm>
          <a:prstGeom prst="rect">
            <a:avLst/>
          </a:prstGeom>
        </p:spPr>
      </p:pic>
      <p:pic>
        <p:nvPicPr>
          <p:cNvPr id="8" name="Imagen 7">
            <a:extLst>
              <a:ext uri="{FF2B5EF4-FFF2-40B4-BE49-F238E27FC236}">
                <a16:creationId xmlns:a16="http://schemas.microsoft.com/office/drawing/2014/main" id="{1ACA9519-3E27-4A78-86D7-957B4CE2CBE6}"/>
              </a:ext>
            </a:extLst>
          </p:cNvPr>
          <p:cNvPicPr>
            <a:picLocks noChangeAspect="1"/>
          </p:cNvPicPr>
          <p:nvPr/>
        </p:nvPicPr>
        <p:blipFill>
          <a:blip r:embed="rId3"/>
          <a:stretch>
            <a:fillRect/>
          </a:stretch>
        </p:blipFill>
        <p:spPr>
          <a:xfrm>
            <a:off x="642795" y="1410057"/>
            <a:ext cx="3036071" cy="2139881"/>
          </a:xfrm>
          <a:prstGeom prst="rect">
            <a:avLst/>
          </a:prstGeom>
        </p:spPr>
      </p:pic>
      <p:sp>
        <p:nvSpPr>
          <p:cNvPr id="9" name="Forma libre: forma 8">
            <a:extLst>
              <a:ext uri="{FF2B5EF4-FFF2-40B4-BE49-F238E27FC236}">
                <a16:creationId xmlns:a16="http://schemas.microsoft.com/office/drawing/2014/main" id="{01D661BE-9990-4F95-967C-78294CFD6EC7}"/>
              </a:ext>
            </a:extLst>
          </p:cNvPr>
          <p:cNvSpPr/>
          <p:nvPr/>
        </p:nvSpPr>
        <p:spPr>
          <a:xfrm>
            <a:off x="878871" y="4181547"/>
            <a:ext cx="746896" cy="1266396"/>
          </a:xfrm>
          <a:custGeom>
            <a:avLst/>
            <a:gdLst>
              <a:gd name="connsiteX0" fmla="*/ 603019 w 2640879"/>
              <a:gd name="connsiteY0" fmla="*/ 0 h 4598505"/>
              <a:gd name="connsiteX1" fmla="*/ 1239124 w 2640879"/>
              <a:gd name="connsiteY1" fmla="*/ 463826 h 4598505"/>
              <a:gd name="connsiteX2" fmla="*/ 26550 w 2640879"/>
              <a:gd name="connsiteY2" fmla="*/ 2445026 h 4598505"/>
              <a:gd name="connsiteX3" fmla="*/ 2623976 w 2640879"/>
              <a:gd name="connsiteY3" fmla="*/ 1762539 h 4598505"/>
              <a:gd name="connsiteX4" fmla="*/ 1166237 w 2640879"/>
              <a:gd name="connsiteY4" fmla="*/ 3836505 h 4598505"/>
              <a:gd name="connsiteX5" fmla="*/ 1557176 w 2640879"/>
              <a:gd name="connsiteY5" fmla="*/ 4598505 h 4598505"/>
              <a:gd name="connsiteX0" fmla="*/ 600735 w 2638595"/>
              <a:gd name="connsiteY0" fmla="*/ 0 h 4598505"/>
              <a:gd name="connsiteX1" fmla="*/ 1283223 w 2638595"/>
              <a:gd name="connsiteY1" fmla="*/ 523461 h 4598505"/>
              <a:gd name="connsiteX2" fmla="*/ 24266 w 2638595"/>
              <a:gd name="connsiteY2" fmla="*/ 2445026 h 4598505"/>
              <a:gd name="connsiteX3" fmla="*/ 2621692 w 2638595"/>
              <a:gd name="connsiteY3" fmla="*/ 1762539 h 4598505"/>
              <a:gd name="connsiteX4" fmla="*/ 1163953 w 2638595"/>
              <a:gd name="connsiteY4" fmla="*/ 3836505 h 4598505"/>
              <a:gd name="connsiteX5" fmla="*/ 1554892 w 2638595"/>
              <a:gd name="connsiteY5" fmla="*/ 4598505 h 4598505"/>
              <a:gd name="connsiteX0" fmla="*/ 600735 w 2638595"/>
              <a:gd name="connsiteY0" fmla="*/ 0 h 4598505"/>
              <a:gd name="connsiteX1" fmla="*/ 1283223 w 2638595"/>
              <a:gd name="connsiteY1" fmla="*/ 523461 h 4598505"/>
              <a:gd name="connsiteX2" fmla="*/ 24266 w 2638595"/>
              <a:gd name="connsiteY2" fmla="*/ 2445026 h 4598505"/>
              <a:gd name="connsiteX3" fmla="*/ 2621692 w 2638595"/>
              <a:gd name="connsiteY3" fmla="*/ 1762539 h 4598505"/>
              <a:gd name="connsiteX4" fmla="*/ 1163953 w 2638595"/>
              <a:gd name="connsiteY4" fmla="*/ 3836505 h 4598505"/>
              <a:gd name="connsiteX5" fmla="*/ 1554892 w 2638595"/>
              <a:gd name="connsiteY5" fmla="*/ 4598505 h 4598505"/>
              <a:gd name="connsiteX0" fmla="*/ 598770 w 2636630"/>
              <a:gd name="connsiteY0" fmla="*/ 0 h 4598505"/>
              <a:gd name="connsiteX1" fmla="*/ 1281258 w 2636630"/>
              <a:gd name="connsiteY1" fmla="*/ 523461 h 4598505"/>
              <a:gd name="connsiteX2" fmla="*/ 22301 w 2636630"/>
              <a:gd name="connsiteY2" fmla="*/ 2445026 h 4598505"/>
              <a:gd name="connsiteX3" fmla="*/ 2619727 w 2636630"/>
              <a:gd name="connsiteY3" fmla="*/ 1762539 h 4598505"/>
              <a:gd name="connsiteX4" fmla="*/ 1161988 w 2636630"/>
              <a:gd name="connsiteY4" fmla="*/ 3836505 h 4598505"/>
              <a:gd name="connsiteX5" fmla="*/ 1552927 w 2636630"/>
              <a:gd name="connsiteY5" fmla="*/ 4598505 h 4598505"/>
              <a:gd name="connsiteX0" fmla="*/ 576469 w 2614329"/>
              <a:gd name="connsiteY0" fmla="*/ 0 h 4598505"/>
              <a:gd name="connsiteX1" fmla="*/ 1258957 w 2614329"/>
              <a:gd name="connsiteY1" fmla="*/ 523461 h 4598505"/>
              <a:gd name="connsiteX2" fmla="*/ 0 w 2614329"/>
              <a:gd name="connsiteY2" fmla="*/ 2445026 h 4598505"/>
              <a:gd name="connsiteX3" fmla="*/ 2597426 w 2614329"/>
              <a:gd name="connsiteY3" fmla="*/ 1762539 h 4598505"/>
              <a:gd name="connsiteX4" fmla="*/ 1139687 w 2614329"/>
              <a:gd name="connsiteY4" fmla="*/ 3836505 h 4598505"/>
              <a:gd name="connsiteX5" fmla="*/ 1530626 w 2614329"/>
              <a:gd name="connsiteY5" fmla="*/ 4598505 h 4598505"/>
              <a:gd name="connsiteX0" fmla="*/ 576469 w 2614329"/>
              <a:gd name="connsiteY0" fmla="*/ 0 h 4598505"/>
              <a:gd name="connsiteX1" fmla="*/ 1258957 w 2614329"/>
              <a:gd name="connsiteY1" fmla="*/ 523461 h 4598505"/>
              <a:gd name="connsiteX2" fmla="*/ 0 w 2614329"/>
              <a:gd name="connsiteY2" fmla="*/ 2445026 h 4598505"/>
              <a:gd name="connsiteX3" fmla="*/ 2597426 w 2614329"/>
              <a:gd name="connsiteY3" fmla="*/ 1762539 h 4598505"/>
              <a:gd name="connsiteX4" fmla="*/ 1139687 w 2614329"/>
              <a:gd name="connsiteY4" fmla="*/ 3836505 h 4598505"/>
              <a:gd name="connsiteX5" fmla="*/ 1530626 w 2614329"/>
              <a:gd name="connsiteY5" fmla="*/ 4598505 h 4598505"/>
              <a:gd name="connsiteX0" fmla="*/ 576469 w 2614329"/>
              <a:gd name="connsiteY0" fmla="*/ 0 h 4598505"/>
              <a:gd name="connsiteX1" fmla="*/ 1258957 w 2614329"/>
              <a:gd name="connsiteY1" fmla="*/ 523461 h 4598505"/>
              <a:gd name="connsiteX2" fmla="*/ 0 w 2614329"/>
              <a:gd name="connsiteY2" fmla="*/ 2445026 h 4598505"/>
              <a:gd name="connsiteX3" fmla="*/ 2597426 w 2614329"/>
              <a:gd name="connsiteY3" fmla="*/ 1762539 h 4598505"/>
              <a:gd name="connsiteX4" fmla="*/ 1139687 w 2614329"/>
              <a:gd name="connsiteY4" fmla="*/ 3836505 h 4598505"/>
              <a:gd name="connsiteX5" fmla="*/ 1530626 w 2614329"/>
              <a:gd name="connsiteY5" fmla="*/ 4598505 h 4598505"/>
              <a:gd name="connsiteX0" fmla="*/ 576469 w 2597426"/>
              <a:gd name="connsiteY0" fmla="*/ 0 h 4598505"/>
              <a:gd name="connsiteX1" fmla="*/ 1258957 w 2597426"/>
              <a:gd name="connsiteY1" fmla="*/ 523461 h 4598505"/>
              <a:gd name="connsiteX2" fmla="*/ 0 w 2597426"/>
              <a:gd name="connsiteY2" fmla="*/ 2445026 h 4598505"/>
              <a:gd name="connsiteX3" fmla="*/ 2597426 w 2597426"/>
              <a:gd name="connsiteY3" fmla="*/ 1762539 h 4598505"/>
              <a:gd name="connsiteX4" fmla="*/ 1139687 w 2597426"/>
              <a:gd name="connsiteY4" fmla="*/ 3836505 h 4598505"/>
              <a:gd name="connsiteX5" fmla="*/ 1530626 w 2597426"/>
              <a:gd name="connsiteY5" fmla="*/ 4598505 h 4598505"/>
              <a:gd name="connsiteX0" fmla="*/ 576469 w 2597426"/>
              <a:gd name="connsiteY0" fmla="*/ 0 h 4598505"/>
              <a:gd name="connsiteX1" fmla="*/ 1258957 w 2597426"/>
              <a:gd name="connsiteY1" fmla="*/ 523461 h 4598505"/>
              <a:gd name="connsiteX2" fmla="*/ 0 w 2597426"/>
              <a:gd name="connsiteY2" fmla="*/ 2445026 h 4598505"/>
              <a:gd name="connsiteX3" fmla="*/ 2597426 w 2597426"/>
              <a:gd name="connsiteY3" fmla="*/ 1762539 h 4598505"/>
              <a:gd name="connsiteX4" fmla="*/ 1133061 w 2597426"/>
              <a:gd name="connsiteY4" fmla="*/ 3624470 h 4598505"/>
              <a:gd name="connsiteX5" fmla="*/ 1530626 w 2597426"/>
              <a:gd name="connsiteY5" fmla="*/ 4598505 h 4598505"/>
              <a:gd name="connsiteX0" fmla="*/ 576469 w 2597426"/>
              <a:gd name="connsiteY0" fmla="*/ 0 h 4532244"/>
              <a:gd name="connsiteX1" fmla="*/ 1258957 w 2597426"/>
              <a:gd name="connsiteY1" fmla="*/ 523461 h 4532244"/>
              <a:gd name="connsiteX2" fmla="*/ 0 w 2597426"/>
              <a:gd name="connsiteY2" fmla="*/ 2445026 h 4532244"/>
              <a:gd name="connsiteX3" fmla="*/ 2597426 w 2597426"/>
              <a:gd name="connsiteY3" fmla="*/ 1762539 h 4532244"/>
              <a:gd name="connsiteX4" fmla="*/ 1133061 w 2597426"/>
              <a:gd name="connsiteY4" fmla="*/ 3624470 h 4532244"/>
              <a:gd name="connsiteX5" fmla="*/ 1583634 w 2597426"/>
              <a:gd name="connsiteY5" fmla="*/ 4532244 h 4532244"/>
              <a:gd name="connsiteX0" fmla="*/ 589721 w 2597426"/>
              <a:gd name="connsiteY0" fmla="*/ 0 h 4525618"/>
              <a:gd name="connsiteX1" fmla="*/ 1258957 w 2597426"/>
              <a:gd name="connsiteY1" fmla="*/ 516835 h 4525618"/>
              <a:gd name="connsiteX2" fmla="*/ 0 w 2597426"/>
              <a:gd name="connsiteY2" fmla="*/ 2438400 h 4525618"/>
              <a:gd name="connsiteX3" fmla="*/ 2597426 w 2597426"/>
              <a:gd name="connsiteY3" fmla="*/ 1755913 h 4525618"/>
              <a:gd name="connsiteX4" fmla="*/ 1133061 w 2597426"/>
              <a:gd name="connsiteY4" fmla="*/ 3617844 h 4525618"/>
              <a:gd name="connsiteX5" fmla="*/ 1583634 w 2597426"/>
              <a:gd name="connsiteY5" fmla="*/ 4525618 h 4525618"/>
              <a:gd name="connsiteX0" fmla="*/ 589721 w 2597426"/>
              <a:gd name="connsiteY0" fmla="*/ 2842 h 4528460"/>
              <a:gd name="connsiteX1" fmla="*/ 1258957 w 2597426"/>
              <a:gd name="connsiteY1" fmla="*/ 519677 h 4528460"/>
              <a:gd name="connsiteX2" fmla="*/ 0 w 2597426"/>
              <a:gd name="connsiteY2" fmla="*/ 2441242 h 4528460"/>
              <a:gd name="connsiteX3" fmla="*/ 2597426 w 2597426"/>
              <a:gd name="connsiteY3" fmla="*/ 1758755 h 4528460"/>
              <a:gd name="connsiteX4" fmla="*/ 1133061 w 2597426"/>
              <a:gd name="connsiteY4" fmla="*/ 3620686 h 4528460"/>
              <a:gd name="connsiteX5" fmla="*/ 1583634 w 2597426"/>
              <a:gd name="connsiteY5" fmla="*/ 4528460 h 4528460"/>
              <a:gd name="connsiteX0" fmla="*/ 589721 w 2597426"/>
              <a:gd name="connsiteY0" fmla="*/ 1852 h 4527470"/>
              <a:gd name="connsiteX1" fmla="*/ 1258957 w 2597426"/>
              <a:gd name="connsiteY1" fmla="*/ 518687 h 4527470"/>
              <a:gd name="connsiteX2" fmla="*/ 0 w 2597426"/>
              <a:gd name="connsiteY2" fmla="*/ 2440252 h 4527470"/>
              <a:gd name="connsiteX3" fmla="*/ 2597426 w 2597426"/>
              <a:gd name="connsiteY3" fmla="*/ 1757765 h 4527470"/>
              <a:gd name="connsiteX4" fmla="*/ 1133061 w 2597426"/>
              <a:gd name="connsiteY4" fmla="*/ 3619696 h 4527470"/>
              <a:gd name="connsiteX5" fmla="*/ 1583634 w 2597426"/>
              <a:gd name="connsiteY5" fmla="*/ 4527470 h 4527470"/>
              <a:gd name="connsiteX0" fmla="*/ 596347 w 2597426"/>
              <a:gd name="connsiteY0" fmla="*/ 2148 h 4594027"/>
              <a:gd name="connsiteX1" fmla="*/ 1258957 w 2597426"/>
              <a:gd name="connsiteY1" fmla="*/ 585244 h 4594027"/>
              <a:gd name="connsiteX2" fmla="*/ 0 w 2597426"/>
              <a:gd name="connsiteY2" fmla="*/ 2506809 h 4594027"/>
              <a:gd name="connsiteX3" fmla="*/ 2597426 w 2597426"/>
              <a:gd name="connsiteY3" fmla="*/ 1824322 h 4594027"/>
              <a:gd name="connsiteX4" fmla="*/ 1133061 w 2597426"/>
              <a:gd name="connsiteY4" fmla="*/ 3686253 h 4594027"/>
              <a:gd name="connsiteX5" fmla="*/ 1583634 w 2597426"/>
              <a:gd name="connsiteY5" fmla="*/ 4594027 h 4594027"/>
              <a:gd name="connsiteX0" fmla="*/ 596347 w 2597426"/>
              <a:gd name="connsiteY0" fmla="*/ 0 h 4591879"/>
              <a:gd name="connsiteX1" fmla="*/ 1258957 w 2597426"/>
              <a:gd name="connsiteY1" fmla="*/ 583096 h 4591879"/>
              <a:gd name="connsiteX2" fmla="*/ 0 w 2597426"/>
              <a:gd name="connsiteY2" fmla="*/ 2504661 h 4591879"/>
              <a:gd name="connsiteX3" fmla="*/ 2597426 w 2597426"/>
              <a:gd name="connsiteY3" fmla="*/ 1822174 h 4591879"/>
              <a:gd name="connsiteX4" fmla="*/ 1133061 w 2597426"/>
              <a:gd name="connsiteY4" fmla="*/ 3684105 h 4591879"/>
              <a:gd name="connsiteX5" fmla="*/ 1583634 w 2597426"/>
              <a:gd name="connsiteY5" fmla="*/ 4591879 h 4591879"/>
              <a:gd name="connsiteX0" fmla="*/ 596347 w 2597426"/>
              <a:gd name="connsiteY0" fmla="*/ 0 h 4591879"/>
              <a:gd name="connsiteX1" fmla="*/ 1258957 w 2597426"/>
              <a:gd name="connsiteY1" fmla="*/ 583096 h 4591879"/>
              <a:gd name="connsiteX2" fmla="*/ 0 w 2597426"/>
              <a:gd name="connsiteY2" fmla="*/ 2504661 h 4591879"/>
              <a:gd name="connsiteX3" fmla="*/ 2597426 w 2597426"/>
              <a:gd name="connsiteY3" fmla="*/ 1822174 h 4591879"/>
              <a:gd name="connsiteX4" fmla="*/ 1133061 w 2597426"/>
              <a:gd name="connsiteY4" fmla="*/ 3684105 h 4591879"/>
              <a:gd name="connsiteX5" fmla="*/ 1583634 w 2597426"/>
              <a:gd name="connsiteY5" fmla="*/ 4591879 h 4591879"/>
              <a:gd name="connsiteX0" fmla="*/ 596347 w 2597426"/>
              <a:gd name="connsiteY0" fmla="*/ 0 h 4545497"/>
              <a:gd name="connsiteX1" fmla="*/ 1258957 w 2597426"/>
              <a:gd name="connsiteY1" fmla="*/ 536714 h 4545497"/>
              <a:gd name="connsiteX2" fmla="*/ 0 w 2597426"/>
              <a:gd name="connsiteY2" fmla="*/ 2458279 h 4545497"/>
              <a:gd name="connsiteX3" fmla="*/ 2597426 w 2597426"/>
              <a:gd name="connsiteY3" fmla="*/ 1775792 h 4545497"/>
              <a:gd name="connsiteX4" fmla="*/ 1133061 w 2597426"/>
              <a:gd name="connsiteY4" fmla="*/ 3637723 h 4545497"/>
              <a:gd name="connsiteX5" fmla="*/ 1583634 w 2597426"/>
              <a:gd name="connsiteY5" fmla="*/ 4545497 h 4545497"/>
              <a:gd name="connsiteX0" fmla="*/ 596347 w 2597426"/>
              <a:gd name="connsiteY0" fmla="*/ 0 h 4545497"/>
              <a:gd name="connsiteX1" fmla="*/ 1258957 w 2597426"/>
              <a:gd name="connsiteY1" fmla="*/ 536714 h 4545497"/>
              <a:gd name="connsiteX2" fmla="*/ 0 w 2597426"/>
              <a:gd name="connsiteY2" fmla="*/ 2458279 h 4545497"/>
              <a:gd name="connsiteX3" fmla="*/ 2597426 w 2597426"/>
              <a:gd name="connsiteY3" fmla="*/ 1775792 h 4545497"/>
              <a:gd name="connsiteX4" fmla="*/ 1133061 w 2597426"/>
              <a:gd name="connsiteY4" fmla="*/ 3637723 h 4545497"/>
              <a:gd name="connsiteX5" fmla="*/ 1583634 w 2597426"/>
              <a:gd name="connsiteY5" fmla="*/ 4545497 h 4545497"/>
              <a:gd name="connsiteX0" fmla="*/ 629477 w 2597426"/>
              <a:gd name="connsiteY0" fmla="*/ 0 h 4611758"/>
              <a:gd name="connsiteX1" fmla="*/ 1258957 w 2597426"/>
              <a:gd name="connsiteY1" fmla="*/ 602975 h 4611758"/>
              <a:gd name="connsiteX2" fmla="*/ 0 w 2597426"/>
              <a:gd name="connsiteY2" fmla="*/ 2524540 h 4611758"/>
              <a:gd name="connsiteX3" fmla="*/ 2597426 w 2597426"/>
              <a:gd name="connsiteY3" fmla="*/ 1842053 h 4611758"/>
              <a:gd name="connsiteX4" fmla="*/ 1133061 w 2597426"/>
              <a:gd name="connsiteY4" fmla="*/ 3703984 h 4611758"/>
              <a:gd name="connsiteX5" fmla="*/ 1583634 w 2597426"/>
              <a:gd name="connsiteY5" fmla="*/ 4611758 h 4611758"/>
              <a:gd name="connsiteX0" fmla="*/ 629477 w 2597426"/>
              <a:gd name="connsiteY0" fmla="*/ 0 h 4611758"/>
              <a:gd name="connsiteX1" fmla="*/ 1258957 w 2597426"/>
              <a:gd name="connsiteY1" fmla="*/ 602975 h 4611758"/>
              <a:gd name="connsiteX2" fmla="*/ 0 w 2597426"/>
              <a:gd name="connsiteY2" fmla="*/ 2524540 h 4611758"/>
              <a:gd name="connsiteX3" fmla="*/ 2597426 w 2597426"/>
              <a:gd name="connsiteY3" fmla="*/ 1842053 h 4611758"/>
              <a:gd name="connsiteX4" fmla="*/ 1133061 w 2597426"/>
              <a:gd name="connsiteY4" fmla="*/ 3703984 h 4611758"/>
              <a:gd name="connsiteX5" fmla="*/ 1583634 w 2597426"/>
              <a:gd name="connsiteY5" fmla="*/ 4611758 h 4611758"/>
              <a:gd name="connsiteX0" fmla="*/ 629477 w 2597426"/>
              <a:gd name="connsiteY0" fmla="*/ 0 h 4611758"/>
              <a:gd name="connsiteX1" fmla="*/ 1258957 w 2597426"/>
              <a:gd name="connsiteY1" fmla="*/ 602975 h 4611758"/>
              <a:gd name="connsiteX2" fmla="*/ 0 w 2597426"/>
              <a:gd name="connsiteY2" fmla="*/ 2524540 h 4611758"/>
              <a:gd name="connsiteX3" fmla="*/ 2597426 w 2597426"/>
              <a:gd name="connsiteY3" fmla="*/ 1842053 h 4611758"/>
              <a:gd name="connsiteX4" fmla="*/ 1133061 w 2597426"/>
              <a:gd name="connsiteY4" fmla="*/ 3703984 h 4611758"/>
              <a:gd name="connsiteX5" fmla="*/ 1583634 w 2597426"/>
              <a:gd name="connsiteY5" fmla="*/ 4611758 h 4611758"/>
              <a:gd name="connsiteX0" fmla="*/ 596347 w 2597426"/>
              <a:gd name="connsiteY0" fmla="*/ 0 h 4572001"/>
              <a:gd name="connsiteX1" fmla="*/ 1258957 w 2597426"/>
              <a:gd name="connsiteY1" fmla="*/ 563218 h 4572001"/>
              <a:gd name="connsiteX2" fmla="*/ 0 w 2597426"/>
              <a:gd name="connsiteY2" fmla="*/ 2484783 h 4572001"/>
              <a:gd name="connsiteX3" fmla="*/ 2597426 w 2597426"/>
              <a:gd name="connsiteY3" fmla="*/ 1802296 h 4572001"/>
              <a:gd name="connsiteX4" fmla="*/ 1133061 w 2597426"/>
              <a:gd name="connsiteY4" fmla="*/ 3664227 h 4572001"/>
              <a:gd name="connsiteX5" fmla="*/ 1583634 w 2597426"/>
              <a:gd name="connsiteY5" fmla="*/ 4572001 h 4572001"/>
              <a:gd name="connsiteX0" fmla="*/ 596347 w 2597426"/>
              <a:gd name="connsiteY0" fmla="*/ 0 h 4572001"/>
              <a:gd name="connsiteX1" fmla="*/ 1258957 w 2597426"/>
              <a:gd name="connsiteY1" fmla="*/ 563218 h 4572001"/>
              <a:gd name="connsiteX2" fmla="*/ 0 w 2597426"/>
              <a:gd name="connsiteY2" fmla="*/ 2484783 h 4572001"/>
              <a:gd name="connsiteX3" fmla="*/ 2597426 w 2597426"/>
              <a:gd name="connsiteY3" fmla="*/ 1802296 h 4572001"/>
              <a:gd name="connsiteX4" fmla="*/ 1133061 w 2597426"/>
              <a:gd name="connsiteY4" fmla="*/ 3664227 h 4572001"/>
              <a:gd name="connsiteX5" fmla="*/ 1583634 w 2597426"/>
              <a:gd name="connsiteY5" fmla="*/ 4572001 h 4572001"/>
              <a:gd name="connsiteX0" fmla="*/ 596347 w 2597426"/>
              <a:gd name="connsiteY0" fmla="*/ 0 h 4572001"/>
              <a:gd name="connsiteX1" fmla="*/ 1225827 w 2597426"/>
              <a:gd name="connsiteY1" fmla="*/ 642731 h 4572001"/>
              <a:gd name="connsiteX2" fmla="*/ 0 w 2597426"/>
              <a:gd name="connsiteY2" fmla="*/ 2484783 h 4572001"/>
              <a:gd name="connsiteX3" fmla="*/ 2597426 w 2597426"/>
              <a:gd name="connsiteY3" fmla="*/ 1802296 h 4572001"/>
              <a:gd name="connsiteX4" fmla="*/ 1133061 w 2597426"/>
              <a:gd name="connsiteY4" fmla="*/ 3664227 h 4572001"/>
              <a:gd name="connsiteX5" fmla="*/ 1583634 w 2597426"/>
              <a:gd name="connsiteY5" fmla="*/ 4572001 h 4572001"/>
              <a:gd name="connsiteX0" fmla="*/ 496956 w 2597426"/>
              <a:gd name="connsiteY0" fmla="*/ 0 h 4598505"/>
              <a:gd name="connsiteX1" fmla="*/ 1225827 w 2597426"/>
              <a:gd name="connsiteY1" fmla="*/ 669235 h 4598505"/>
              <a:gd name="connsiteX2" fmla="*/ 0 w 2597426"/>
              <a:gd name="connsiteY2" fmla="*/ 2511287 h 4598505"/>
              <a:gd name="connsiteX3" fmla="*/ 2597426 w 2597426"/>
              <a:gd name="connsiteY3" fmla="*/ 1828800 h 4598505"/>
              <a:gd name="connsiteX4" fmla="*/ 1133061 w 2597426"/>
              <a:gd name="connsiteY4" fmla="*/ 3690731 h 4598505"/>
              <a:gd name="connsiteX5" fmla="*/ 1583634 w 2597426"/>
              <a:gd name="connsiteY5" fmla="*/ 4598505 h 4598505"/>
              <a:gd name="connsiteX0" fmla="*/ 483704 w 2597426"/>
              <a:gd name="connsiteY0" fmla="*/ 0 h 4598505"/>
              <a:gd name="connsiteX1" fmla="*/ 1225827 w 2597426"/>
              <a:gd name="connsiteY1" fmla="*/ 669235 h 4598505"/>
              <a:gd name="connsiteX2" fmla="*/ 0 w 2597426"/>
              <a:gd name="connsiteY2" fmla="*/ 2511287 h 4598505"/>
              <a:gd name="connsiteX3" fmla="*/ 2597426 w 2597426"/>
              <a:gd name="connsiteY3" fmla="*/ 1828800 h 4598505"/>
              <a:gd name="connsiteX4" fmla="*/ 1133061 w 2597426"/>
              <a:gd name="connsiteY4" fmla="*/ 3690731 h 4598505"/>
              <a:gd name="connsiteX5" fmla="*/ 1583634 w 2597426"/>
              <a:gd name="connsiteY5" fmla="*/ 4598505 h 4598505"/>
              <a:gd name="connsiteX0" fmla="*/ 483704 w 2597426"/>
              <a:gd name="connsiteY0" fmla="*/ 0 h 4598505"/>
              <a:gd name="connsiteX1" fmla="*/ 1205949 w 2597426"/>
              <a:gd name="connsiteY1" fmla="*/ 622853 h 4598505"/>
              <a:gd name="connsiteX2" fmla="*/ 0 w 2597426"/>
              <a:gd name="connsiteY2" fmla="*/ 2511287 h 4598505"/>
              <a:gd name="connsiteX3" fmla="*/ 2597426 w 2597426"/>
              <a:gd name="connsiteY3" fmla="*/ 1828800 h 4598505"/>
              <a:gd name="connsiteX4" fmla="*/ 1133061 w 2597426"/>
              <a:gd name="connsiteY4" fmla="*/ 3690731 h 4598505"/>
              <a:gd name="connsiteX5" fmla="*/ 1583634 w 2597426"/>
              <a:gd name="connsiteY5" fmla="*/ 4598505 h 4598505"/>
              <a:gd name="connsiteX0" fmla="*/ 483704 w 2597426"/>
              <a:gd name="connsiteY0" fmla="*/ 0 h 4538870"/>
              <a:gd name="connsiteX1" fmla="*/ 1205949 w 2597426"/>
              <a:gd name="connsiteY1" fmla="*/ 622853 h 4538870"/>
              <a:gd name="connsiteX2" fmla="*/ 0 w 2597426"/>
              <a:gd name="connsiteY2" fmla="*/ 2511287 h 4538870"/>
              <a:gd name="connsiteX3" fmla="*/ 2597426 w 2597426"/>
              <a:gd name="connsiteY3" fmla="*/ 1828800 h 4538870"/>
              <a:gd name="connsiteX4" fmla="*/ 1133061 w 2597426"/>
              <a:gd name="connsiteY4" fmla="*/ 3690731 h 4538870"/>
              <a:gd name="connsiteX5" fmla="*/ 1630017 w 2597426"/>
              <a:gd name="connsiteY5" fmla="*/ 4538870 h 4538870"/>
              <a:gd name="connsiteX0" fmla="*/ 483704 w 2597426"/>
              <a:gd name="connsiteY0" fmla="*/ 0 h 4538870"/>
              <a:gd name="connsiteX1" fmla="*/ 1205949 w 2597426"/>
              <a:gd name="connsiteY1" fmla="*/ 622853 h 4538870"/>
              <a:gd name="connsiteX2" fmla="*/ 0 w 2597426"/>
              <a:gd name="connsiteY2" fmla="*/ 2511287 h 4538870"/>
              <a:gd name="connsiteX3" fmla="*/ 2597426 w 2597426"/>
              <a:gd name="connsiteY3" fmla="*/ 1828800 h 4538870"/>
              <a:gd name="connsiteX4" fmla="*/ 1133061 w 2597426"/>
              <a:gd name="connsiteY4" fmla="*/ 3783496 h 4538870"/>
              <a:gd name="connsiteX5" fmla="*/ 1630017 w 2597426"/>
              <a:gd name="connsiteY5" fmla="*/ 4538870 h 4538870"/>
              <a:gd name="connsiteX0" fmla="*/ 483704 w 2597426"/>
              <a:gd name="connsiteY0" fmla="*/ 0 h 4538870"/>
              <a:gd name="connsiteX1" fmla="*/ 1205949 w 2597426"/>
              <a:gd name="connsiteY1" fmla="*/ 622853 h 4538870"/>
              <a:gd name="connsiteX2" fmla="*/ 0 w 2597426"/>
              <a:gd name="connsiteY2" fmla="*/ 2511287 h 4538870"/>
              <a:gd name="connsiteX3" fmla="*/ 2597426 w 2597426"/>
              <a:gd name="connsiteY3" fmla="*/ 1828800 h 4538870"/>
              <a:gd name="connsiteX4" fmla="*/ 1152940 w 2597426"/>
              <a:gd name="connsiteY4" fmla="*/ 3723861 h 4538870"/>
              <a:gd name="connsiteX5" fmla="*/ 1630017 w 2597426"/>
              <a:gd name="connsiteY5" fmla="*/ 4538870 h 4538870"/>
              <a:gd name="connsiteX0" fmla="*/ 483704 w 2617304"/>
              <a:gd name="connsiteY0" fmla="*/ 0 h 4538870"/>
              <a:gd name="connsiteX1" fmla="*/ 1205949 w 2617304"/>
              <a:gd name="connsiteY1" fmla="*/ 622853 h 4538870"/>
              <a:gd name="connsiteX2" fmla="*/ 0 w 2617304"/>
              <a:gd name="connsiteY2" fmla="*/ 2511287 h 4538870"/>
              <a:gd name="connsiteX3" fmla="*/ 2617304 w 2617304"/>
              <a:gd name="connsiteY3" fmla="*/ 1802296 h 4538870"/>
              <a:gd name="connsiteX4" fmla="*/ 1152940 w 2617304"/>
              <a:gd name="connsiteY4" fmla="*/ 3723861 h 4538870"/>
              <a:gd name="connsiteX5" fmla="*/ 1630017 w 2617304"/>
              <a:gd name="connsiteY5" fmla="*/ 4538870 h 4538870"/>
              <a:gd name="connsiteX0" fmla="*/ 543339 w 2676939"/>
              <a:gd name="connsiteY0" fmla="*/ 0 h 4538870"/>
              <a:gd name="connsiteX1" fmla="*/ 1265584 w 2676939"/>
              <a:gd name="connsiteY1" fmla="*/ 622853 h 4538870"/>
              <a:gd name="connsiteX2" fmla="*/ 0 w 2676939"/>
              <a:gd name="connsiteY2" fmla="*/ 2564296 h 4538870"/>
              <a:gd name="connsiteX3" fmla="*/ 2676939 w 2676939"/>
              <a:gd name="connsiteY3" fmla="*/ 1802296 h 4538870"/>
              <a:gd name="connsiteX4" fmla="*/ 1212575 w 2676939"/>
              <a:gd name="connsiteY4" fmla="*/ 3723861 h 4538870"/>
              <a:gd name="connsiteX5" fmla="*/ 1689652 w 2676939"/>
              <a:gd name="connsiteY5" fmla="*/ 4538870 h 4538870"/>
              <a:gd name="connsiteX0" fmla="*/ 543339 w 2676939"/>
              <a:gd name="connsiteY0" fmla="*/ 0 h 4538870"/>
              <a:gd name="connsiteX1" fmla="*/ 1265584 w 2676939"/>
              <a:gd name="connsiteY1" fmla="*/ 622853 h 4538870"/>
              <a:gd name="connsiteX2" fmla="*/ 0 w 2676939"/>
              <a:gd name="connsiteY2" fmla="*/ 2564296 h 4538870"/>
              <a:gd name="connsiteX3" fmla="*/ 2676939 w 2676939"/>
              <a:gd name="connsiteY3" fmla="*/ 1802296 h 4538870"/>
              <a:gd name="connsiteX4" fmla="*/ 1212575 w 2676939"/>
              <a:gd name="connsiteY4" fmla="*/ 3723861 h 4538870"/>
              <a:gd name="connsiteX5" fmla="*/ 1689652 w 2676939"/>
              <a:gd name="connsiteY5" fmla="*/ 4538870 h 4538870"/>
              <a:gd name="connsiteX0" fmla="*/ 543339 w 2676939"/>
              <a:gd name="connsiteY0" fmla="*/ 0 h 4538870"/>
              <a:gd name="connsiteX1" fmla="*/ 1265584 w 2676939"/>
              <a:gd name="connsiteY1" fmla="*/ 622853 h 4538870"/>
              <a:gd name="connsiteX2" fmla="*/ 0 w 2676939"/>
              <a:gd name="connsiteY2" fmla="*/ 2564296 h 4538870"/>
              <a:gd name="connsiteX3" fmla="*/ 2676939 w 2676939"/>
              <a:gd name="connsiteY3" fmla="*/ 1802296 h 4538870"/>
              <a:gd name="connsiteX4" fmla="*/ 1212575 w 2676939"/>
              <a:gd name="connsiteY4" fmla="*/ 3723861 h 4538870"/>
              <a:gd name="connsiteX5" fmla="*/ 1689652 w 2676939"/>
              <a:gd name="connsiteY5" fmla="*/ 4538870 h 4538870"/>
              <a:gd name="connsiteX0" fmla="*/ 543339 w 2676939"/>
              <a:gd name="connsiteY0" fmla="*/ 0 h 4538870"/>
              <a:gd name="connsiteX1" fmla="*/ 1265584 w 2676939"/>
              <a:gd name="connsiteY1" fmla="*/ 622853 h 4538870"/>
              <a:gd name="connsiteX2" fmla="*/ 0 w 2676939"/>
              <a:gd name="connsiteY2" fmla="*/ 2564296 h 4538870"/>
              <a:gd name="connsiteX3" fmla="*/ 2676939 w 2676939"/>
              <a:gd name="connsiteY3" fmla="*/ 1802296 h 4538870"/>
              <a:gd name="connsiteX4" fmla="*/ 1212575 w 2676939"/>
              <a:gd name="connsiteY4" fmla="*/ 3723861 h 4538870"/>
              <a:gd name="connsiteX5" fmla="*/ 1689652 w 2676939"/>
              <a:gd name="connsiteY5" fmla="*/ 4538870 h 4538870"/>
              <a:gd name="connsiteX0" fmla="*/ 543339 w 2676939"/>
              <a:gd name="connsiteY0" fmla="*/ 0 h 4538870"/>
              <a:gd name="connsiteX1" fmla="*/ 1265584 w 2676939"/>
              <a:gd name="connsiteY1" fmla="*/ 622853 h 4538870"/>
              <a:gd name="connsiteX2" fmla="*/ 0 w 2676939"/>
              <a:gd name="connsiteY2" fmla="*/ 2564296 h 4538870"/>
              <a:gd name="connsiteX3" fmla="*/ 2676939 w 2676939"/>
              <a:gd name="connsiteY3" fmla="*/ 1802296 h 4538870"/>
              <a:gd name="connsiteX4" fmla="*/ 1212575 w 2676939"/>
              <a:gd name="connsiteY4" fmla="*/ 3723861 h 4538870"/>
              <a:gd name="connsiteX5" fmla="*/ 1689652 w 2676939"/>
              <a:gd name="connsiteY5" fmla="*/ 4538870 h 4538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6939" h="4538870">
                <a:moveTo>
                  <a:pt x="543339" y="0"/>
                </a:moveTo>
                <a:cubicBezTo>
                  <a:pt x="816664" y="101046"/>
                  <a:pt x="1356140" y="195470"/>
                  <a:pt x="1265584" y="622853"/>
                </a:cubicBezTo>
                <a:cubicBezTo>
                  <a:pt x="1175028" y="1050236"/>
                  <a:pt x="101600" y="2291523"/>
                  <a:pt x="0" y="2564296"/>
                </a:cubicBezTo>
                <a:cubicBezTo>
                  <a:pt x="249582" y="2572027"/>
                  <a:pt x="2453860" y="1782418"/>
                  <a:pt x="2676939" y="1802296"/>
                </a:cubicBezTo>
                <a:cubicBezTo>
                  <a:pt x="2528956" y="2034209"/>
                  <a:pt x="1390375" y="3251200"/>
                  <a:pt x="1212575" y="3723861"/>
                </a:cubicBezTo>
                <a:cubicBezTo>
                  <a:pt x="1034775" y="4196522"/>
                  <a:pt x="1469887" y="4408556"/>
                  <a:pt x="1689652" y="4538870"/>
                </a:cubicBezTo>
              </a:path>
            </a:pathLst>
          </a:custGeom>
          <a:noFill/>
          <a:ln w="152400">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n w="76200">
                <a:solidFill>
                  <a:schemeClr val="tx1"/>
                </a:solidFill>
              </a:ln>
            </a:endParaRPr>
          </a:p>
        </p:txBody>
      </p:sp>
      <p:pic>
        <p:nvPicPr>
          <p:cNvPr id="10" name="Imagen 9">
            <a:extLst>
              <a:ext uri="{FF2B5EF4-FFF2-40B4-BE49-F238E27FC236}">
                <a16:creationId xmlns:a16="http://schemas.microsoft.com/office/drawing/2014/main" id="{04F66745-9592-412E-879F-B676929A6F2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75028" y="3126578"/>
            <a:ext cx="1054969" cy="1054969"/>
          </a:xfrm>
          <a:prstGeom prst="rect">
            <a:avLst/>
          </a:prstGeom>
        </p:spPr>
      </p:pic>
      <p:grpSp>
        <p:nvGrpSpPr>
          <p:cNvPr id="11" name="Grupo 10">
            <a:extLst>
              <a:ext uri="{FF2B5EF4-FFF2-40B4-BE49-F238E27FC236}">
                <a16:creationId xmlns:a16="http://schemas.microsoft.com/office/drawing/2014/main" id="{28484E26-1897-4688-A840-BBEF0BB86E82}"/>
              </a:ext>
            </a:extLst>
          </p:cNvPr>
          <p:cNvGrpSpPr/>
          <p:nvPr/>
        </p:nvGrpSpPr>
        <p:grpSpPr>
          <a:xfrm>
            <a:off x="7746125" y="1900796"/>
            <a:ext cx="3752393" cy="1172829"/>
            <a:chOff x="5129049" y="248570"/>
            <a:chExt cx="3752393" cy="1172829"/>
          </a:xfrm>
        </p:grpSpPr>
        <p:pic>
          <p:nvPicPr>
            <p:cNvPr id="12" name="Picture 28">
              <a:extLst>
                <a:ext uri="{FF2B5EF4-FFF2-40B4-BE49-F238E27FC236}">
                  <a16:creationId xmlns:a16="http://schemas.microsoft.com/office/drawing/2014/main" id="{C4B86075-0298-4364-9FBD-E70C2B39F282}"/>
                </a:ext>
              </a:extLst>
            </p:cNvPr>
            <p:cNvPicPr>
              <a:picLocks noChangeAspect="1"/>
            </p:cNvPicPr>
            <p:nvPr/>
          </p:nvPicPr>
          <p:blipFill>
            <a:blip r:embed="rId5"/>
            <a:stretch>
              <a:fillRect/>
            </a:stretch>
          </p:blipFill>
          <p:spPr>
            <a:xfrm>
              <a:off x="5129049" y="248570"/>
              <a:ext cx="697226" cy="1109631"/>
            </a:xfrm>
            <a:prstGeom prst="rect">
              <a:avLst/>
            </a:prstGeom>
          </p:spPr>
        </p:pic>
        <p:sp>
          <p:nvSpPr>
            <p:cNvPr id="13" name="TextBox 29">
              <a:extLst>
                <a:ext uri="{FF2B5EF4-FFF2-40B4-BE49-F238E27FC236}">
                  <a16:creationId xmlns:a16="http://schemas.microsoft.com/office/drawing/2014/main" id="{0F772379-1E18-4A30-A418-4EA47688A476}"/>
                </a:ext>
              </a:extLst>
            </p:cNvPr>
            <p:cNvSpPr txBox="1"/>
            <p:nvPr/>
          </p:nvSpPr>
          <p:spPr>
            <a:xfrm>
              <a:off x="5784501" y="248613"/>
              <a:ext cx="3096941" cy="830997"/>
            </a:xfrm>
            <a:prstGeom prst="rect">
              <a:avLst/>
            </a:prstGeom>
            <a:noFill/>
          </p:spPr>
          <p:txBody>
            <a:bodyPr wrap="square" rtlCol="0">
              <a:spAutoFit/>
            </a:bodyPr>
            <a:lstStyle/>
            <a:p>
              <a:pPr algn="ctr"/>
              <a:r>
                <a:rPr lang="es-CO" sz="2400" dirty="0">
                  <a:latin typeface="Bahnschrift Light Condensed" panose="020B0502040204020203" pitchFamily="34" charset="0"/>
                </a:rPr>
                <a:t>Centro para la Optimización y la Probabilidad Aplicada </a:t>
              </a:r>
              <a:endParaRPr lang="en-US" sz="2400" dirty="0">
                <a:latin typeface="Bahnschrift Light Condensed" panose="020B0502040204020203" pitchFamily="34" charset="0"/>
              </a:endParaRPr>
            </a:p>
          </p:txBody>
        </p:sp>
        <p:sp>
          <p:nvSpPr>
            <p:cNvPr id="14" name="TextBox 32">
              <a:extLst>
                <a:ext uri="{FF2B5EF4-FFF2-40B4-BE49-F238E27FC236}">
                  <a16:creationId xmlns:a16="http://schemas.microsoft.com/office/drawing/2014/main" id="{39B38EE0-0980-4AD5-8890-CDFE5A1082A3}"/>
                </a:ext>
              </a:extLst>
            </p:cNvPr>
            <p:cNvSpPr txBox="1"/>
            <p:nvPr/>
          </p:nvSpPr>
          <p:spPr>
            <a:xfrm>
              <a:off x="7015054" y="959734"/>
              <a:ext cx="1162789" cy="461665"/>
            </a:xfrm>
            <a:prstGeom prst="rect">
              <a:avLst/>
            </a:prstGeom>
            <a:noFill/>
          </p:spPr>
          <p:txBody>
            <a:bodyPr wrap="square" rtlCol="0">
              <a:spAutoFit/>
            </a:bodyPr>
            <a:lstStyle/>
            <a:p>
              <a:r>
                <a:rPr lang="es-CO" sz="2400">
                  <a:latin typeface="Bahnschrift SemiLight Condensed" panose="020B0502040204020203" pitchFamily="34" charset="0"/>
                  <a:ea typeface="CMU Concrete" panose="02000603000000000000" pitchFamily="2" charset="0"/>
                  <a:cs typeface="CMU Concrete" panose="02000603000000000000" pitchFamily="2" charset="0"/>
                </a:rPr>
                <a:t>COPA</a:t>
              </a:r>
              <a:endParaRPr lang="en-US" sz="2400">
                <a:latin typeface="Bahnschrift SemiLight Condensed" panose="020B0502040204020203" pitchFamily="34" charset="0"/>
                <a:ea typeface="CMU Concrete" panose="02000603000000000000" pitchFamily="2" charset="0"/>
                <a:cs typeface="CMU Concrete" panose="02000603000000000000" pitchFamily="2" charset="0"/>
              </a:endParaRPr>
            </a:p>
          </p:txBody>
        </p:sp>
        <p:cxnSp>
          <p:nvCxnSpPr>
            <p:cNvPr id="15" name="Straight Connector 36">
              <a:extLst>
                <a:ext uri="{FF2B5EF4-FFF2-40B4-BE49-F238E27FC236}">
                  <a16:creationId xmlns:a16="http://schemas.microsoft.com/office/drawing/2014/main" id="{23131484-5757-40D3-9F8F-E7FE6C82C9E0}"/>
                </a:ext>
              </a:extLst>
            </p:cNvPr>
            <p:cNvCxnSpPr>
              <a:cxnSpLocks/>
            </p:cNvCxnSpPr>
            <p:nvPr/>
          </p:nvCxnSpPr>
          <p:spPr>
            <a:xfrm>
              <a:off x="6129287" y="1180024"/>
              <a:ext cx="839318"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37">
              <a:extLst>
                <a:ext uri="{FF2B5EF4-FFF2-40B4-BE49-F238E27FC236}">
                  <a16:creationId xmlns:a16="http://schemas.microsoft.com/office/drawing/2014/main" id="{1B6A9266-6834-45D5-B555-2EB3B2C76FE4}"/>
                </a:ext>
              </a:extLst>
            </p:cNvPr>
            <p:cNvCxnSpPr>
              <a:cxnSpLocks/>
            </p:cNvCxnSpPr>
            <p:nvPr/>
          </p:nvCxnSpPr>
          <p:spPr>
            <a:xfrm>
              <a:off x="7739993" y="1186940"/>
              <a:ext cx="838869"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pic>
        <p:nvPicPr>
          <p:cNvPr id="17" name="Imagen 16">
            <a:extLst>
              <a:ext uri="{FF2B5EF4-FFF2-40B4-BE49-F238E27FC236}">
                <a16:creationId xmlns:a16="http://schemas.microsoft.com/office/drawing/2014/main" id="{439FC2A2-20A7-42F9-BEC7-798BB791C931}"/>
              </a:ext>
            </a:extLst>
          </p:cNvPr>
          <p:cNvPicPr>
            <a:picLocks noChangeAspect="1"/>
          </p:cNvPicPr>
          <p:nvPr/>
        </p:nvPicPr>
        <p:blipFill>
          <a:blip r:embed="rId6"/>
          <a:stretch>
            <a:fillRect/>
          </a:stretch>
        </p:blipFill>
        <p:spPr>
          <a:xfrm>
            <a:off x="7676009" y="408111"/>
            <a:ext cx="2741845" cy="963116"/>
          </a:xfrm>
          <a:prstGeom prst="rect">
            <a:avLst/>
          </a:prstGeom>
        </p:spPr>
      </p:pic>
      <p:pic>
        <p:nvPicPr>
          <p:cNvPr id="1026" name="Picture 2">
            <a:extLst>
              <a:ext uri="{FF2B5EF4-FFF2-40B4-BE49-F238E27FC236}">
                <a16:creationId xmlns:a16="http://schemas.microsoft.com/office/drawing/2014/main" id="{09A4324A-22BB-F7FC-0E4D-ABE2176810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2043" y="3683652"/>
            <a:ext cx="4867275" cy="2857500"/>
          </a:xfrm>
          <a:prstGeom prst="rect">
            <a:avLst/>
          </a:prstGeom>
          <a:noFill/>
          <a:extLst>
            <a:ext uri="{909E8E84-426E-40DD-AFC4-6F175D3DCCD1}">
              <a14:hiddenFill xmlns:a14="http://schemas.microsoft.com/office/drawing/2010/main">
                <a:solidFill>
                  <a:srgbClr val="FFFFFF"/>
                </a:solidFill>
              </a14:hiddenFill>
            </a:ext>
          </a:extLst>
        </p:spPr>
      </p:pic>
      <p:sp>
        <p:nvSpPr>
          <p:cNvPr id="18" name="CuadroTexto 17">
            <a:extLst>
              <a:ext uri="{FF2B5EF4-FFF2-40B4-BE49-F238E27FC236}">
                <a16:creationId xmlns:a16="http://schemas.microsoft.com/office/drawing/2014/main" id="{F08BAEBD-BBE6-B9EF-0B1D-FA232F552F08}"/>
              </a:ext>
            </a:extLst>
          </p:cNvPr>
          <p:cNvSpPr txBox="1"/>
          <p:nvPr/>
        </p:nvSpPr>
        <p:spPr>
          <a:xfrm>
            <a:off x="1807035" y="3648718"/>
            <a:ext cx="4642059" cy="2215991"/>
          </a:xfrm>
          <a:prstGeom prst="rect">
            <a:avLst/>
          </a:prstGeom>
          <a:noFill/>
        </p:spPr>
        <p:txBody>
          <a:bodyPr wrap="square">
            <a:spAutoFit/>
          </a:bodyPr>
          <a:lstStyle/>
          <a:p>
            <a:r>
              <a:rPr lang="es-CO" sz="13800" b="1" dirty="0">
                <a:latin typeface="Bahnschrift SemiBold SemiConden" panose="020B0502040204020203" pitchFamily="34" charset="0"/>
              </a:rPr>
              <a:t>COPA</a:t>
            </a:r>
            <a:endParaRPr lang="en-US" sz="13800" b="1" dirty="0">
              <a:latin typeface="Bahnschrift SemiBold SemiConden" panose="020B0502040204020203" pitchFamily="34" charset="0"/>
            </a:endParaRPr>
          </a:p>
        </p:txBody>
      </p:sp>
      <p:sp>
        <p:nvSpPr>
          <p:cNvPr id="19" name="CuadroTexto 18">
            <a:extLst>
              <a:ext uri="{FF2B5EF4-FFF2-40B4-BE49-F238E27FC236}">
                <a16:creationId xmlns:a16="http://schemas.microsoft.com/office/drawing/2014/main" id="{D506CC93-4F08-87C9-202D-754206AC95C9}"/>
              </a:ext>
            </a:extLst>
          </p:cNvPr>
          <p:cNvSpPr txBox="1"/>
          <p:nvPr/>
        </p:nvSpPr>
        <p:spPr>
          <a:xfrm>
            <a:off x="878871" y="5642789"/>
            <a:ext cx="4867275" cy="954107"/>
          </a:xfrm>
          <a:prstGeom prst="rect">
            <a:avLst/>
          </a:prstGeom>
          <a:noFill/>
        </p:spPr>
        <p:txBody>
          <a:bodyPr wrap="square">
            <a:spAutoFit/>
          </a:bodyPr>
          <a:lstStyle/>
          <a:p>
            <a:pPr algn="ctr"/>
            <a:r>
              <a:rPr lang="es-CO" sz="2800" b="1" dirty="0">
                <a:latin typeface="Bahnschrift SemiBold SemiConden" panose="020B0502040204020203" pitchFamily="34" charset="0"/>
              </a:rPr>
              <a:t>CENTER FOR OPTIMIZATION AND APPLIED PROBABILITY</a:t>
            </a:r>
            <a:endParaRPr lang="en-US" sz="2800" b="1" dirty="0">
              <a:latin typeface="Bahnschrift SemiBold SemiConden" panose="020B0502040204020203" pitchFamily="34" charset="0"/>
            </a:endParaRPr>
          </a:p>
        </p:txBody>
      </p:sp>
    </p:spTree>
    <p:extLst>
      <p:ext uri="{BB962C8B-B14F-4D97-AF65-F5344CB8AC3E}">
        <p14:creationId xmlns:p14="http://schemas.microsoft.com/office/powerpoint/2010/main" val="1155200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7DC86D1B-359D-48C6-4C87-DB8C96E81896}"/>
              </a:ext>
            </a:extLst>
          </p:cNvPr>
          <p:cNvSpPr>
            <a:spLocks noGrp="1"/>
          </p:cNvSpPr>
          <p:nvPr>
            <p:ph type="title"/>
          </p:nvPr>
        </p:nvSpPr>
        <p:spPr>
          <a:xfrm>
            <a:off x="116373" y="153997"/>
            <a:ext cx="7511061" cy="501805"/>
          </a:xfrm>
        </p:spPr>
        <p:txBody>
          <a:bodyPr/>
          <a:lstStyle/>
          <a:p>
            <a:r>
              <a:rPr lang="en-US" sz="2800" b="1" dirty="0"/>
              <a:t>Application: Public Private Partnerships (PPP)</a:t>
            </a:r>
          </a:p>
        </p:txBody>
      </p:sp>
      <p:sp>
        <p:nvSpPr>
          <p:cNvPr id="4" name="Marcador de número de diapositiva 3">
            <a:extLst>
              <a:ext uri="{FF2B5EF4-FFF2-40B4-BE49-F238E27FC236}">
                <a16:creationId xmlns:a16="http://schemas.microsoft.com/office/drawing/2014/main" id="{8CE3230A-A7C0-80ED-91C4-049AE61E4346}"/>
              </a:ext>
            </a:extLst>
          </p:cNvPr>
          <p:cNvSpPr>
            <a:spLocks noGrp="1"/>
          </p:cNvSpPr>
          <p:nvPr>
            <p:ph type="sldNum" sz="quarter" idx="12"/>
          </p:nvPr>
        </p:nvSpPr>
        <p:spPr/>
        <p:txBody>
          <a:bodyPr/>
          <a:lstStyle/>
          <a:p>
            <a:pPr>
              <a:defRPr/>
            </a:pPr>
            <a:fld id="{577892B8-B69F-4DDB-8EEB-C4A5EA3189C7}" type="slidenum">
              <a:rPr lang="es-ES" smtClean="0">
                <a:solidFill>
                  <a:prstClr val="black"/>
                </a:solidFill>
              </a:rPr>
              <a:pPr>
                <a:defRPr/>
              </a:pPr>
              <a:t>3</a:t>
            </a:fld>
            <a:endParaRPr lang="es-ES">
              <a:solidFill>
                <a:prstClr val="black"/>
              </a:solidFill>
            </a:endParaRPr>
          </a:p>
        </p:txBody>
      </p:sp>
      <p:pic>
        <p:nvPicPr>
          <p:cNvPr id="2054" name="Picture 6">
            <a:extLst>
              <a:ext uri="{FF2B5EF4-FFF2-40B4-BE49-F238E27FC236}">
                <a16:creationId xmlns:a16="http://schemas.microsoft.com/office/drawing/2014/main" id="{E482A2A0-EE28-8FE8-A841-A577F904C5B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3261" y="4248714"/>
            <a:ext cx="697590" cy="782444"/>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Conector recto de flecha 39">
            <a:extLst>
              <a:ext uri="{FF2B5EF4-FFF2-40B4-BE49-F238E27FC236}">
                <a16:creationId xmlns:a16="http://schemas.microsoft.com/office/drawing/2014/main" id="{06B822AB-2AAC-F1EF-EBE7-DE99ABEFE784}"/>
              </a:ext>
            </a:extLst>
          </p:cNvPr>
          <p:cNvCxnSpPr>
            <a:cxnSpLocks/>
          </p:cNvCxnSpPr>
          <p:nvPr/>
        </p:nvCxnSpPr>
        <p:spPr>
          <a:xfrm flipH="1">
            <a:off x="4480287" y="2635950"/>
            <a:ext cx="21769" cy="1512849"/>
          </a:xfrm>
          <a:prstGeom prst="straightConnector1">
            <a:avLst/>
          </a:prstGeom>
          <a:ln w="76200">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41" name="Marcador de texto 4">
            <a:extLst>
              <a:ext uri="{FF2B5EF4-FFF2-40B4-BE49-F238E27FC236}">
                <a16:creationId xmlns:a16="http://schemas.microsoft.com/office/drawing/2014/main" id="{90380805-6503-F0B6-9CE9-3C8B22AECEB2}"/>
              </a:ext>
            </a:extLst>
          </p:cNvPr>
          <p:cNvSpPr txBox="1">
            <a:spLocks/>
          </p:cNvSpPr>
          <p:nvPr/>
        </p:nvSpPr>
        <p:spPr>
          <a:xfrm>
            <a:off x="3385720" y="5130528"/>
            <a:ext cx="2232672" cy="1169364"/>
          </a:xfrm>
          <a:prstGeom prst="rect">
            <a:avLst/>
          </a:prstGeom>
        </p:spPr>
        <p:txBody>
          <a:bodyPr/>
          <a:lstStyle>
            <a:lvl1pPr marL="0" indent="0" algn="l" rtl="0" eaLnBrk="1" fontAlgn="base" hangingPunct="1">
              <a:spcBef>
                <a:spcPct val="20000"/>
              </a:spcBef>
              <a:spcAft>
                <a:spcPct val="0"/>
              </a:spcAft>
              <a:buFont typeface="Arial" charset="0"/>
              <a:buNone/>
              <a:defRPr sz="2800" kern="1200">
                <a:solidFill>
                  <a:schemeClr val="tx1"/>
                </a:solidFill>
                <a:latin typeface="+mn-lt"/>
                <a:ea typeface="+mn-ea"/>
                <a:cs typeface="+mn-cs"/>
              </a:defRPr>
            </a:lvl1pPr>
            <a:lvl2pPr marL="742913" indent="-285737"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2942" indent="-228589" algn="l" rtl="0" eaLnBrk="1" fontAlgn="base" hangingPunct="1">
              <a:spcBef>
                <a:spcPct val="20000"/>
              </a:spcBef>
              <a:spcAft>
                <a:spcPct val="0"/>
              </a:spcAft>
              <a:buFont typeface="Calibri Light" panose="020F0302020204030204" pitchFamily="34" charset="0"/>
              <a:buChar char="-"/>
              <a:defRPr sz="2400" kern="1200">
                <a:solidFill>
                  <a:schemeClr val="tx1"/>
                </a:solidFill>
                <a:latin typeface="+mn-lt"/>
                <a:ea typeface="+mn-ea"/>
                <a:cs typeface="+mn-cs"/>
              </a:defRPr>
            </a:lvl3pPr>
            <a:lvl4pPr marL="1600120" indent="-228589" algn="l" rtl="0" eaLnBrk="1" fontAlgn="base" hangingPunct="1">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298" indent="-228589"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The rules are set in the contract. However, there are interest conflicts (i.e. agency problem)</a:t>
            </a:r>
            <a:endParaRPr lang="en-US" sz="1600" b="1" dirty="0"/>
          </a:p>
        </p:txBody>
      </p:sp>
      <p:cxnSp>
        <p:nvCxnSpPr>
          <p:cNvPr id="42" name="Conector: angular 32">
            <a:extLst>
              <a:ext uri="{FF2B5EF4-FFF2-40B4-BE49-F238E27FC236}">
                <a16:creationId xmlns:a16="http://schemas.microsoft.com/office/drawing/2014/main" id="{98B07524-6AC6-E75C-BC69-D4F64B714A5C}"/>
              </a:ext>
            </a:extLst>
          </p:cNvPr>
          <p:cNvCxnSpPr>
            <a:cxnSpLocks/>
          </p:cNvCxnSpPr>
          <p:nvPr/>
        </p:nvCxnSpPr>
        <p:spPr>
          <a:xfrm rot="5400000">
            <a:off x="5448807" y="4131322"/>
            <a:ext cx="2183540" cy="971734"/>
          </a:xfrm>
          <a:prstGeom prst="bentConnector3">
            <a:avLst>
              <a:gd name="adj1" fmla="val 99537"/>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angular 33">
            <a:extLst>
              <a:ext uri="{FF2B5EF4-FFF2-40B4-BE49-F238E27FC236}">
                <a16:creationId xmlns:a16="http://schemas.microsoft.com/office/drawing/2014/main" id="{9940616D-CB2E-446B-34F0-EF3A42AC3268}"/>
              </a:ext>
            </a:extLst>
          </p:cNvPr>
          <p:cNvCxnSpPr>
            <a:cxnSpLocks/>
          </p:cNvCxnSpPr>
          <p:nvPr/>
        </p:nvCxnSpPr>
        <p:spPr>
          <a:xfrm rot="16200000" flipV="1">
            <a:off x="1598116" y="4045097"/>
            <a:ext cx="1998777" cy="1328942"/>
          </a:xfrm>
          <a:prstGeom prst="bentConnector3">
            <a:avLst>
              <a:gd name="adj1" fmla="val 146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60" name="Picture 12">
            <a:extLst>
              <a:ext uri="{FF2B5EF4-FFF2-40B4-BE49-F238E27FC236}">
                <a16:creationId xmlns:a16="http://schemas.microsoft.com/office/drawing/2014/main" id="{168B3A6F-44AA-76D5-CB82-5F05F476623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3618" y="5057701"/>
            <a:ext cx="651256" cy="65125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5A8B074A-03A4-7DFB-0A8E-A9876624B54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86747" y="5227596"/>
            <a:ext cx="481361" cy="48136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8">
            <a:extLst>
              <a:ext uri="{FF2B5EF4-FFF2-40B4-BE49-F238E27FC236}">
                <a16:creationId xmlns:a16="http://schemas.microsoft.com/office/drawing/2014/main" id="{47DC344D-5E2B-148E-5994-504CEF8A568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05255" y="2193011"/>
            <a:ext cx="442939" cy="442939"/>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0">
            <a:extLst>
              <a:ext uri="{FF2B5EF4-FFF2-40B4-BE49-F238E27FC236}">
                <a16:creationId xmlns:a16="http://schemas.microsoft.com/office/drawing/2014/main" id="{98CA1123-E536-FB33-BBCF-6660AFF1989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30035" y="3045692"/>
            <a:ext cx="459058" cy="459058"/>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12">
            <a:extLst>
              <a:ext uri="{FF2B5EF4-FFF2-40B4-BE49-F238E27FC236}">
                <a16:creationId xmlns:a16="http://schemas.microsoft.com/office/drawing/2014/main" id="{0CF386A1-F084-1C83-54B9-612F262ED93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005255" y="3914492"/>
            <a:ext cx="542238" cy="633967"/>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14">
            <a:extLst>
              <a:ext uri="{FF2B5EF4-FFF2-40B4-BE49-F238E27FC236}">
                <a16:creationId xmlns:a16="http://schemas.microsoft.com/office/drawing/2014/main" id="{BB830444-8068-ED06-EFA6-7687E49F2BE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18883" y="4958201"/>
            <a:ext cx="481361" cy="481361"/>
          </a:xfrm>
          <a:prstGeom prst="rect">
            <a:avLst/>
          </a:prstGeom>
          <a:noFill/>
          <a:extLst>
            <a:ext uri="{909E8E84-426E-40DD-AFC4-6F175D3DCCD1}">
              <a14:hiddenFill xmlns:a14="http://schemas.microsoft.com/office/drawing/2010/main">
                <a:solidFill>
                  <a:srgbClr val="FFFFFF"/>
                </a:solidFill>
              </a14:hiddenFill>
            </a:ext>
          </a:extLst>
        </p:spPr>
      </p:pic>
      <p:sp>
        <p:nvSpPr>
          <p:cNvPr id="61" name="Marcador de texto 4">
            <a:extLst>
              <a:ext uri="{FF2B5EF4-FFF2-40B4-BE49-F238E27FC236}">
                <a16:creationId xmlns:a16="http://schemas.microsoft.com/office/drawing/2014/main" id="{A7F03D64-AF8B-62C6-FF66-EAB117F4E118}"/>
              </a:ext>
            </a:extLst>
          </p:cNvPr>
          <p:cNvSpPr txBox="1">
            <a:spLocks/>
          </p:cNvSpPr>
          <p:nvPr/>
        </p:nvSpPr>
        <p:spPr>
          <a:xfrm>
            <a:off x="9653264" y="2134306"/>
            <a:ext cx="1364141" cy="325628"/>
          </a:xfrm>
          <a:prstGeom prst="rect">
            <a:avLst/>
          </a:prstGeom>
        </p:spPr>
        <p:txBody>
          <a:bodyPr/>
          <a:lstStyle>
            <a:lvl1pPr marL="0" indent="0" algn="l" rtl="0" eaLnBrk="1" fontAlgn="base" hangingPunct="1">
              <a:spcBef>
                <a:spcPct val="20000"/>
              </a:spcBef>
              <a:spcAft>
                <a:spcPct val="0"/>
              </a:spcAft>
              <a:buFont typeface="Arial" charset="0"/>
              <a:buNone/>
              <a:defRPr sz="2800" kern="1200">
                <a:solidFill>
                  <a:schemeClr val="tx1"/>
                </a:solidFill>
                <a:latin typeface="+mn-lt"/>
                <a:ea typeface="+mn-ea"/>
                <a:cs typeface="+mn-cs"/>
              </a:defRPr>
            </a:lvl1pPr>
            <a:lvl2pPr marL="742913" indent="-285737"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2942" indent="-228589" algn="l" rtl="0" eaLnBrk="1" fontAlgn="base" hangingPunct="1">
              <a:spcBef>
                <a:spcPct val="20000"/>
              </a:spcBef>
              <a:spcAft>
                <a:spcPct val="0"/>
              </a:spcAft>
              <a:buFont typeface="Calibri Light" panose="020F0302020204030204" pitchFamily="34" charset="0"/>
              <a:buChar char="-"/>
              <a:defRPr sz="2400" kern="1200">
                <a:solidFill>
                  <a:schemeClr val="tx1"/>
                </a:solidFill>
                <a:latin typeface="+mn-lt"/>
                <a:ea typeface="+mn-ea"/>
                <a:cs typeface="+mn-cs"/>
              </a:defRPr>
            </a:lvl3pPr>
            <a:lvl4pPr marL="1600120" indent="-228589" algn="l" rtl="0" eaLnBrk="1" fontAlgn="base" hangingPunct="1">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298" indent="-228589"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Inspections</a:t>
            </a:r>
            <a:endParaRPr lang="en-US" sz="1600" b="1" dirty="0"/>
          </a:p>
        </p:txBody>
      </p:sp>
      <p:sp>
        <p:nvSpPr>
          <p:cNvPr id="63" name="Marcador de texto 4">
            <a:extLst>
              <a:ext uri="{FF2B5EF4-FFF2-40B4-BE49-F238E27FC236}">
                <a16:creationId xmlns:a16="http://schemas.microsoft.com/office/drawing/2014/main" id="{6E6A6F15-C986-8E4C-3E8A-4123640C96F5}"/>
              </a:ext>
            </a:extLst>
          </p:cNvPr>
          <p:cNvSpPr txBox="1">
            <a:spLocks/>
          </p:cNvSpPr>
          <p:nvPr/>
        </p:nvSpPr>
        <p:spPr>
          <a:xfrm>
            <a:off x="9653264" y="3112407"/>
            <a:ext cx="1799038" cy="316589"/>
          </a:xfrm>
          <a:prstGeom prst="rect">
            <a:avLst/>
          </a:prstGeom>
        </p:spPr>
        <p:txBody>
          <a:bodyPr/>
          <a:lstStyle>
            <a:lvl1pPr marL="0" indent="0" algn="l" rtl="0" eaLnBrk="1" fontAlgn="base" hangingPunct="1">
              <a:spcBef>
                <a:spcPct val="20000"/>
              </a:spcBef>
              <a:spcAft>
                <a:spcPct val="0"/>
              </a:spcAft>
              <a:buFont typeface="Arial" charset="0"/>
              <a:buNone/>
              <a:defRPr sz="2800" kern="1200">
                <a:solidFill>
                  <a:schemeClr val="tx1"/>
                </a:solidFill>
                <a:latin typeface="+mn-lt"/>
                <a:ea typeface="+mn-ea"/>
                <a:cs typeface="+mn-cs"/>
              </a:defRPr>
            </a:lvl1pPr>
            <a:lvl2pPr marL="742913" indent="-285737"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2942" indent="-228589" algn="l" rtl="0" eaLnBrk="1" fontAlgn="base" hangingPunct="1">
              <a:spcBef>
                <a:spcPct val="20000"/>
              </a:spcBef>
              <a:spcAft>
                <a:spcPct val="0"/>
              </a:spcAft>
              <a:buFont typeface="Calibri Light" panose="020F0302020204030204" pitchFamily="34" charset="0"/>
              <a:buChar char="-"/>
              <a:defRPr sz="2400" kern="1200">
                <a:solidFill>
                  <a:schemeClr val="tx1"/>
                </a:solidFill>
                <a:latin typeface="+mn-lt"/>
                <a:ea typeface="+mn-ea"/>
                <a:cs typeface="+mn-cs"/>
              </a:defRPr>
            </a:lvl3pPr>
            <a:lvl4pPr marL="1600120" indent="-228589" algn="l" rtl="0" eaLnBrk="1" fontAlgn="base" hangingPunct="1">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298" indent="-228589"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Rewards/Penalties</a:t>
            </a:r>
            <a:endParaRPr lang="en-US" sz="1600" b="1" dirty="0"/>
          </a:p>
        </p:txBody>
      </p:sp>
      <p:sp>
        <p:nvSpPr>
          <p:cNvPr id="1025" name="Marcador de texto 4">
            <a:extLst>
              <a:ext uri="{FF2B5EF4-FFF2-40B4-BE49-F238E27FC236}">
                <a16:creationId xmlns:a16="http://schemas.microsoft.com/office/drawing/2014/main" id="{3FBA8F7F-D773-7DC8-9F68-1A058CAC0C3A}"/>
              </a:ext>
            </a:extLst>
          </p:cNvPr>
          <p:cNvSpPr txBox="1">
            <a:spLocks/>
          </p:cNvSpPr>
          <p:nvPr/>
        </p:nvSpPr>
        <p:spPr>
          <a:xfrm>
            <a:off x="9653264" y="4090419"/>
            <a:ext cx="1799038" cy="316589"/>
          </a:xfrm>
          <a:prstGeom prst="rect">
            <a:avLst/>
          </a:prstGeom>
        </p:spPr>
        <p:txBody>
          <a:bodyPr/>
          <a:lstStyle>
            <a:lvl1pPr marL="0" indent="0" algn="l" rtl="0" eaLnBrk="1" fontAlgn="base" hangingPunct="1">
              <a:spcBef>
                <a:spcPct val="20000"/>
              </a:spcBef>
              <a:spcAft>
                <a:spcPct val="0"/>
              </a:spcAft>
              <a:buFont typeface="Arial" charset="0"/>
              <a:buNone/>
              <a:defRPr sz="2800" kern="1200">
                <a:solidFill>
                  <a:schemeClr val="tx1"/>
                </a:solidFill>
                <a:latin typeface="+mn-lt"/>
                <a:ea typeface="+mn-ea"/>
                <a:cs typeface="+mn-cs"/>
              </a:defRPr>
            </a:lvl1pPr>
            <a:lvl2pPr marL="742913" indent="-285737"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2942" indent="-228589" algn="l" rtl="0" eaLnBrk="1" fontAlgn="base" hangingPunct="1">
              <a:spcBef>
                <a:spcPct val="20000"/>
              </a:spcBef>
              <a:spcAft>
                <a:spcPct val="0"/>
              </a:spcAft>
              <a:buFont typeface="Calibri Light" panose="020F0302020204030204" pitchFamily="34" charset="0"/>
              <a:buChar char="-"/>
              <a:defRPr sz="2400" kern="1200">
                <a:solidFill>
                  <a:schemeClr val="tx1"/>
                </a:solidFill>
                <a:latin typeface="+mn-lt"/>
                <a:ea typeface="+mn-ea"/>
                <a:cs typeface="+mn-cs"/>
              </a:defRPr>
            </a:lvl3pPr>
            <a:lvl4pPr marL="1600120" indent="-228589" algn="l" rtl="0" eaLnBrk="1" fontAlgn="base" hangingPunct="1">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298" indent="-228589"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Social Benefit</a:t>
            </a:r>
            <a:endParaRPr lang="en-US" sz="1600" b="1" dirty="0"/>
          </a:p>
        </p:txBody>
      </p:sp>
      <p:sp>
        <p:nvSpPr>
          <p:cNvPr id="1028" name="Marcador de texto 4">
            <a:extLst>
              <a:ext uri="{FF2B5EF4-FFF2-40B4-BE49-F238E27FC236}">
                <a16:creationId xmlns:a16="http://schemas.microsoft.com/office/drawing/2014/main" id="{32CC575D-45D0-E60E-6015-0C8443AA2226}"/>
              </a:ext>
            </a:extLst>
          </p:cNvPr>
          <p:cNvSpPr txBox="1">
            <a:spLocks/>
          </p:cNvSpPr>
          <p:nvPr/>
        </p:nvSpPr>
        <p:spPr>
          <a:xfrm>
            <a:off x="9653264" y="4975062"/>
            <a:ext cx="1955156" cy="398358"/>
          </a:xfrm>
          <a:prstGeom prst="rect">
            <a:avLst/>
          </a:prstGeom>
        </p:spPr>
        <p:txBody>
          <a:bodyPr/>
          <a:lstStyle>
            <a:lvl1pPr marL="0" indent="0" algn="l" rtl="0" eaLnBrk="1" fontAlgn="base" hangingPunct="1">
              <a:spcBef>
                <a:spcPct val="20000"/>
              </a:spcBef>
              <a:spcAft>
                <a:spcPct val="0"/>
              </a:spcAft>
              <a:buFont typeface="Arial" charset="0"/>
              <a:buNone/>
              <a:defRPr sz="2800" kern="1200">
                <a:solidFill>
                  <a:schemeClr val="tx1"/>
                </a:solidFill>
                <a:latin typeface="+mn-lt"/>
                <a:ea typeface="+mn-ea"/>
                <a:cs typeface="+mn-cs"/>
              </a:defRPr>
            </a:lvl1pPr>
            <a:lvl2pPr marL="742913" indent="-285737"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2942" indent="-228589" algn="l" rtl="0" eaLnBrk="1" fontAlgn="base" hangingPunct="1">
              <a:spcBef>
                <a:spcPct val="20000"/>
              </a:spcBef>
              <a:spcAft>
                <a:spcPct val="0"/>
              </a:spcAft>
              <a:buFont typeface="Calibri Light" panose="020F0302020204030204" pitchFamily="34" charset="0"/>
              <a:buChar char="-"/>
              <a:defRPr sz="2400" kern="1200">
                <a:solidFill>
                  <a:schemeClr val="tx1"/>
                </a:solidFill>
                <a:latin typeface="+mn-lt"/>
                <a:ea typeface="+mn-ea"/>
                <a:cs typeface="+mn-cs"/>
              </a:defRPr>
            </a:lvl3pPr>
            <a:lvl4pPr marL="1600120" indent="-228589" algn="l" rtl="0" eaLnBrk="1" fontAlgn="base" hangingPunct="1">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298" indent="-228589"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Maintenance Actions</a:t>
            </a:r>
            <a:endParaRPr lang="en-US" sz="1600" b="1" dirty="0"/>
          </a:p>
        </p:txBody>
      </p:sp>
      <p:grpSp>
        <p:nvGrpSpPr>
          <p:cNvPr id="5" name="Group 4">
            <a:extLst>
              <a:ext uri="{FF2B5EF4-FFF2-40B4-BE49-F238E27FC236}">
                <a16:creationId xmlns:a16="http://schemas.microsoft.com/office/drawing/2014/main" id="{A87A36BB-4ADA-C66F-27EC-9AE6133DD301}"/>
              </a:ext>
            </a:extLst>
          </p:cNvPr>
          <p:cNvGrpSpPr/>
          <p:nvPr/>
        </p:nvGrpSpPr>
        <p:grpSpPr>
          <a:xfrm>
            <a:off x="2923713" y="2696479"/>
            <a:ext cx="6995913" cy="2238240"/>
            <a:chOff x="2779841" y="2612210"/>
            <a:chExt cx="6995913" cy="2238240"/>
          </a:xfrm>
        </p:grpSpPr>
        <p:pic>
          <p:nvPicPr>
            <p:cNvPr id="6" name="Picture 2">
              <a:extLst>
                <a:ext uri="{FF2B5EF4-FFF2-40B4-BE49-F238E27FC236}">
                  <a16:creationId xmlns:a16="http://schemas.microsoft.com/office/drawing/2014/main" id="{1F775261-4949-93C4-A008-3734EE3F6E1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381906" y="2767582"/>
              <a:ext cx="832623" cy="83262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E5970245-1379-30C4-29DC-BE8A688358E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97412" y="2767581"/>
              <a:ext cx="832623" cy="832623"/>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texto 4">
              <a:extLst>
                <a:ext uri="{FF2B5EF4-FFF2-40B4-BE49-F238E27FC236}">
                  <a16:creationId xmlns:a16="http://schemas.microsoft.com/office/drawing/2014/main" id="{F5B907DE-4147-41FB-F7C1-23332F060409}"/>
                </a:ext>
              </a:extLst>
            </p:cNvPr>
            <p:cNvSpPr txBox="1">
              <a:spLocks/>
            </p:cNvSpPr>
            <p:nvPr/>
          </p:nvSpPr>
          <p:spPr>
            <a:xfrm>
              <a:off x="2779841" y="3881388"/>
              <a:ext cx="2036751" cy="969062"/>
            </a:xfrm>
            <a:prstGeom prst="rect">
              <a:avLst/>
            </a:prstGeom>
          </p:spPr>
          <p:txBody>
            <a:bodyPr/>
            <a:lstStyle>
              <a:lvl1pPr marL="0" indent="0" algn="l" rtl="0" eaLnBrk="1" fontAlgn="base" hangingPunct="1">
                <a:spcBef>
                  <a:spcPct val="20000"/>
                </a:spcBef>
                <a:spcAft>
                  <a:spcPct val="0"/>
                </a:spcAft>
                <a:buFont typeface="Arial" charset="0"/>
                <a:buNone/>
                <a:defRPr sz="2800" kern="1200">
                  <a:solidFill>
                    <a:schemeClr val="tx1"/>
                  </a:solidFill>
                  <a:latin typeface="+mn-lt"/>
                  <a:ea typeface="+mn-ea"/>
                  <a:cs typeface="+mn-cs"/>
                </a:defRPr>
              </a:lvl1pPr>
              <a:lvl2pPr marL="742913" indent="-285737"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2942" indent="-228589" algn="l" rtl="0" eaLnBrk="1" fontAlgn="base" hangingPunct="1">
                <a:spcBef>
                  <a:spcPct val="20000"/>
                </a:spcBef>
                <a:spcAft>
                  <a:spcPct val="0"/>
                </a:spcAft>
                <a:buFont typeface="Calibri Light" panose="020F0302020204030204" pitchFamily="34" charset="0"/>
                <a:buChar char="-"/>
                <a:defRPr sz="2400" kern="1200">
                  <a:solidFill>
                    <a:schemeClr val="tx1"/>
                  </a:solidFill>
                  <a:latin typeface="+mn-lt"/>
                  <a:ea typeface="+mn-ea"/>
                  <a:cs typeface="+mn-cs"/>
                </a:defRPr>
              </a:lvl3pPr>
              <a:lvl4pPr marL="1600120" indent="-228589" algn="l" rtl="0" eaLnBrk="1" fontAlgn="base" hangingPunct="1">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298" indent="-228589"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Government seeks to maximize the social benefit related to the system</a:t>
              </a:r>
              <a:endParaRPr lang="en-US" sz="1600" b="1" dirty="0"/>
            </a:p>
          </p:txBody>
        </p:sp>
        <p:sp>
          <p:nvSpPr>
            <p:cNvPr id="9" name="Marcador de texto 4">
              <a:extLst>
                <a:ext uri="{FF2B5EF4-FFF2-40B4-BE49-F238E27FC236}">
                  <a16:creationId xmlns:a16="http://schemas.microsoft.com/office/drawing/2014/main" id="{578A58DC-378A-2A84-5B69-B39456930FE7}"/>
                </a:ext>
              </a:extLst>
            </p:cNvPr>
            <p:cNvSpPr txBox="1">
              <a:spLocks/>
            </p:cNvSpPr>
            <p:nvPr/>
          </p:nvSpPr>
          <p:spPr>
            <a:xfrm>
              <a:off x="7543082" y="3815890"/>
              <a:ext cx="2232672" cy="651256"/>
            </a:xfrm>
            <a:prstGeom prst="rect">
              <a:avLst/>
            </a:prstGeom>
          </p:spPr>
          <p:txBody>
            <a:bodyPr/>
            <a:lstStyle>
              <a:lvl1pPr marL="0" indent="0" algn="l" rtl="0" eaLnBrk="1" fontAlgn="base" hangingPunct="1">
                <a:spcBef>
                  <a:spcPct val="20000"/>
                </a:spcBef>
                <a:spcAft>
                  <a:spcPct val="0"/>
                </a:spcAft>
                <a:buFont typeface="Arial" charset="0"/>
                <a:buNone/>
                <a:defRPr sz="2800" kern="1200">
                  <a:solidFill>
                    <a:schemeClr val="tx1"/>
                  </a:solidFill>
                  <a:latin typeface="+mn-lt"/>
                  <a:ea typeface="+mn-ea"/>
                  <a:cs typeface="+mn-cs"/>
                </a:defRPr>
              </a:lvl1pPr>
              <a:lvl2pPr marL="742913" indent="-285737"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2942" indent="-228589" algn="l" rtl="0" eaLnBrk="1" fontAlgn="base" hangingPunct="1">
                <a:spcBef>
                  <a:spcPct val="20000"/>
                </a:spcBef>
                <a:spcAft>
                  <a:spcPct val="0"/>
                </a:spcAft>
                <a:buFont typeface="Calibri Light" panose="020F0302020204030204" pitchFamily="34" charset="0"/>
                <a:buChar char="-"/>
                <a:defRPr sz="2400" kern="1200">
                  <a:solidFill>
                    <a:schemeClr val="tx1"/>
                  </a:solidFill>
                  <a:latin typeface="+mn-lt"/>
                  <a:ea typeface="+mn-ea"/>
                  <a:cs typeface="+mn-cs"/>
                </a:defRPr>
              </a:lvl3pPr>
              <a:lvl4pPr marL="1600120" indent="-228589" algn="l" rtl="0" eaLnBrk="1" fontAlgn="base" hangingPunct="1">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298" indent="-228589"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Contractor’s objective is to maximize their profit</a:t>
              </a:r>
              <a:endParaRPr lang="en-US" sz="1600" b="1" dirty="0"/>
            </a:p>
          </p:txBody>
        </p:sp>
        <p:cxnSp>
          <p:nvCxnSpPr>
            <p:cNvPr id="10" name="Conector recto de flecha 23">
              <a:extLst>
                <a:ext uri="{FF2B5EF4-FFF2-40B4-BE49-F238E27FC236}">
                  <a16:creationId xmlns:a16="http://schemas.microsoft.com/office/drawing/2014/main" id="{604A3D34-EAFC-0D18-0A43-4EFA603C70A1}"/>
                </a:ext>
              </a:extLst>
            </p:cNvPr>
            <p:cNvCxnSpPr>
              <a:cxnSpLocks/>
            </p:cNvCxnSpPr>
            <p:nvPr/>
          </p:nvCxnSpPr>
          <p:spPr>
            <a:xfrm>
              <a:off x="5087398" y="3183892"/>
              <a:ext cx="2367776" cy="0"/>
            </a:xfrm>
            <a:prstGeom prst="straightConnector1">
              <a:avLst/>
            </a:prstGeom>
            <a:ln w="762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 name="Conector recto de flecha 23">
              <a:extLst>
                <a:ext uri="{FF2B5EF4-FFF2-40B4-BE49-F238E27FC236}">
                  <a16:creationId xmlns:a16="http://schemas.microsoft.com/office/drawing/2014/main" id="{D170C318-1796-7DB3-D15C-9B84FD242B71}"/>
                </a:ext>
              </a:extLst>
            </p:cNvPr>
            <p:cNvCxnSpPr>
              <a:cxnSpLocks/>
            </p:cNvCxnSpPr>
            <p:nvPr/>
          </p:nvCxnSpPr>
          <p:spPr>
            <a:xfrm>
              <a:off x="5154950" y="4057404"/>
              <a:ext cx="2232672" cy="0"/>
            </a:xfrm>
            <a:prstGeom prst="straightConnector1">
              <a:avLst/>
            </a:prstGeom>
            <a:ln w="762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pic>
          <p:nvPicPr>
            <p:cNvPr id="12" name="Picture 8">
              <a:extLst>
                <a:ext uri="{FF2B5EF4-FFF2-40B4-BE49-F238E27FC236}">
                  <a16:creationId xmlns:a16="http://schemas.microsoft.com/office/drawing/2014/main" id="{4E52660A-8AC9-352D-5473-C37752EB38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71585" y="2612210"/>
              <a:ext cx="442939" cy="44293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a:extLst>
                <a:ext uri="{FF2B5EF4-FFF2-40B4-BE49-F238E27FC236}">
                  <a16:creationId xmlns:a16="http://schemas.microsoft.com/office/drawing/2014/main" id="{FA098303-118A-465F-B372-9EE32AA8B65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63525" y="3469602"/>
              <a:ext cx="459058" cy="45905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29481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nodeType="clickEffect">
                                  <p:stCondLst>
                                    <p:cond delay="0"/>
                                  </p:stCondLst>
                                  <p:childTnLst>
                                    <p:animMotion origin="layout" path="M -2.70833E-6 0 L -0.1569 -0.22593 " pathEditMode="relative" rAng="0" ptsTypes="AA">
                                      <p:cBhvr>
                                        <p:cTn id="6" dur="2000" fill="hold"/>
                                        <p:tgtEl>
                                          <p:spTgt spid="5"/>
                                        </p:tgtEl>
                                        <p:attrNameLst>
                                          <p:attrName>ppt_x</p:attrName>
                                          <p:attrName>ppt_y</p:attrName>
                                        </p:attrNameLst>
                                      </p:cBhvr>
                                      <p:rCtr x="-7852" y="-11296"/>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6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6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61" grpId="0"/>
      <p:bldP spid="63" grpId="0"/>
      <p:bldP spid="1025" grpId="0"/>
      <p:bldP spid="102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7DC86D1B-359D-48C6-4C87-DB8C96E81896}"/>
              </a:ext>
            </a:extLst>
          </p:cNvPr>
          <p:cNvSpPr>
            <a:spLocks noGrp="1"/>
          </p:cNvSpPr>
          <p:nvPr>
            <p:ph type="title"/>
          </p:nvPr>
        </p:nvSpPr>
        <p:spPr>
          <a:xfrm>
            <a:off x="116373" y="153997"/>
            <a:ext cx="7511061" cy="501805"/>
          </a:xfrm>
        </p:spPr>
        <p:txBody>
          <a:bodyPr/>
          <a:lstStyle/>
          <a:p>
            <a:r>
              <a:rPr lang="es-CO" sz="2800" b="1" dirty="0"/>
              <a:t>R</a:t>
            </a:r>
            <a:r>
              <a:rPr lang="en-US" sz="2800" b="1" dirty="0" err="1"/>
              <a:t>esearch</a:t>
            </a:r>
            <a:r>
              <a:rPr lang="en-US" sz="2800" b="1" dirty="0"/>
              <a:t> Problem</a:t>
            </a:r>
          </a:p>
        </p:txBody>
      </p:sp>
      <p:sp>
        <p:nvSpPr>
          <p:cNvPr id="4" name="Marcador de número de diapositiva 3">
            <a:extLst>
              <a:ext uri="{FF2B5EF4-FFF2-40B4-BE49-F238E27FC236}">
                <a16:creationId xmlns:a16="http://schemas.microsoft.com/office/drawing/2014/main" id="{8CE3230A-A7C0-80ED-91C4-049AE61E4346}"/>
              </a:ext>
            </a:extLst>
          </p:cNvPr>
          <p:cNvSpPr>
            <a:spLocks noGrp="1"/>
          </p:cNvSpPr>
          <p:nvPr>
            <p:ph type="sldNum" sz="quarter" idx="12"/>
          </p:nvPr>
        </p:nvSpPr>
        <p:spPr/>
        <p:txBody>
          <a:bodyPr/>
          <a:lstStyle/>
          <a:p>
            <a:pPr>
              <a:defRPr/>
            </a:pPr>
            <a:fld id="{577892B8-B69F-4DDB-8EEB-C4A5EA3189C7}" type="slidenum">
              <a:rPr lang="es-ES" smtClean="0">
                <a:solidFill>
                  <a:prstClr val="black"/>
                </a:solidFill>
              </a:rPr>
              <a:pPr>
                <a:defRPr/>
              </a:pPr>
              <a:t>4</a:t>
            </a:fld>
            <a:endParaRPr lang="es-ES">
              <a:solidFill>
                <a:prstClr val="black"/>
              </a:solidFill>
            </a:endParaRPr>
          </a:p>
        </p:txBody>
      </p:sp>
      <p:sp>
        <p:nvSpPr>
          <p:cNvPr id="2" name="Marcador de texto 4">
            <a:extLst>
              <a:ext uri="{FF2B5EF4-FFF2-40B4-BE49-F238E27FC236}">
                <a16:creationId xmlns:a16="http://schemas.microsoft.com/office/drawing/2014/main" id="{006583F8-88A2-0D46-7DF3-E5AF8DDADAFE}"/>
              </a:ext>
            </a:extLst>
          </p:cNvPr>
          <p:cNvSpPr txBox="1">
            <a:spLocks/>
          </p:cNvSpPr>
          <p:nvPr/>
        </p:nvSpPr>
        <p:spPr>
          <a:xfrm>
            <a:off x="821471" y="1393223"/>
            <a:ext cx="10549053" cy="3899329"/>
          </a:xfrm>
          <a:prstGeom prst="rect">
            <a:avLst/>
          </a:prstGeom>
        </p:spPr>
        <p:txBody>
          <a:bodyPr/>
          <a:lstStyle>
            <a:lvl1pPr marL="0" indent="0" algn="l" rtl="0" eaLnBrk="1" fontAlgn="base" hangingPunct="1">
              <a:spcBef>
                <a:spcPct val="20000"/>
              </a:spcBef>
              <a:spcAft>
                <a:spcPct val="0"/>
              </a:spcAft>
              <a:buFont typeface="Arial" charset="0"/>
              <a:buNone/>
              <a:defRPr sz="2800" kern="1200">
                <a:solidFill>
                  <a:schemeClr val="tx1"/>
                </a:solidFill>
                <a:latin typeface="+mn-lt"/>
                <a:ea typeface="+mn-ea"/>
                <a:cs typeface="+mn-cs"/>
              </a:defRPr>
            </a:lvl1pPr>
            <a:lvl2pPr marL="742913" indent="-285737"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2942" indent="-228589" algn="l" rtl="0" eaLnBrk="1" fontAlgn="base" hangingPunct="1">
              <a:spcBef>
                <a:spcPct val="20000"/>
              </a:spcBef>
              <a:spcAft>
                <a:spcPct val="0"/>
              </a:spcAft>
              <a:buFont typeface="Calibri Light" panose="020F0302020204030204" pitchFamily="34" charset="0"/>
              <a:buChar char="-"/>
              <a:defRPr sz="2400" kern="1200">
                <a:solidFill>
                  <a:schemeClr val="tx1"/>
                </a:solidFill>
                <a:latin typeface="+mn-lt"/>
                <a:ea typeface="+mn-ea"/>
                <a:cs typeface="+mn-cs"/>
              </a:defRPr>
            </a:lvl3pPr>
            <a:lvl4pPr marL="1600120" indent="-228589" algn="l" rtl="0" eaLnBrk="1" fontAlgn="base" hangingPunct="1">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298" indent="-228589"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t>How to exploit the benefits of PPPs while reducing their drawbacks?</a:t>
            </a:r>
          </a:p>
          <a:p>
            <a:endParaRPr lang="en-US" b="1" dirty="0"/>
          </a:p>
          <a:p>
            <a:pPr marL="1200113" lvl="1" indent="-457200"/>
            <a:r>
              <a:rPr lang="en-US" dirty="0"/>
              <a:t>How does the agent respond to different contract conditions?</a:t>
            </a:r>
          </a:p>
          <a:p>
            <a:pPr marL="1200113" lvl="1" indent="-457200"/>
            <a:r>
              <a:rPr lang="en-US" dirty="0"/>
              <a:t>Can contract terms shape the behavior of the agent?</a:t>
            </a:r>
          </a:p>
          <a:p>
            <a:pPr marL="1200113" lvl="1" indent="-457200"/>
            <a:endParaRPr lang="en-US" dirty="0"/>
          </a:p>
          <a:p>
            <a:pPr marL="1200113" lvl="1" indent="-457200"/>
            <a:endParaRPr lang="en-US" dirty="0"/>
          </a:p>
          <a:p>
            <a:pPr lvl="1" indent="0">
              <a:buNone/>
            </a:pPr>
            <a:r>
              <a:rPr lang="en-US" b="1" dirty="0"/>
              <a:t>From the agent’s perspective: </a:t>
            </a:r>
          </a:p>
          <a:p>
            <a:pPr lvl="1" indent="0">
              <a:buNone/>
            </a:pPr>
            <a:r>
              <a:rPr lang="en-US" b="1" i="1" dirty="0"/>
              <a:t>	</a:t>
            </a:r>
            <a:r>
              <a:rPr lang="en-US" i="1" dirty="0"/>
              <a:t>When is it appropriate to apply maintenance actions?</a:t>
            </a:r>
          </a:p>
          <a:p>
            <a:pPr lvl="1" indent="0">
              <a:buNone/>
            </a:pPr>
            <a:r>
              <a:rPr lang="en-US" b="1" dirty="0"/>
              <a:t>From the principal’s perspective: </a:t>
            </a:r>
          </a:p>
          <a:p>
            <a:pPr lvl="1" indent="0">
              <a:buNone/>
            </a:pPr>
            <a:r>
              <a:rPr lang="en-US" b="1" dirty="0"/>
              <a:t>	</a:t>
            </a:r>
            <a:r>
              <a:rPr lang="en-US" dirty="0"/>
              <a:t>When to perform inspections?</a:t>
            </a:r>
          </a:p>
          <a:p>
            <a:pPr lvl="1" indent="0">
              <a:buNone/>
            </a:pPr>
            <a:r>
              <a:rPr lang="en-US" dirty="0"/>
              <a:t>	How to define incentive sizes?</a:t>
            </a:r>
          </a:p>
          <a:p>
            <a:pPr lvl="1" indent="0">
              <a:buNone/>
            </a:pPr>
            <a:endParaRPr lang="en-US" dirty="0"/>
          </a:p>
          <a:p>
            <a:pPr lvl="1" indent="0">
              <a:buNone/>
            </a:pPr>
            <a:endParaRPr lang="en-US" dirty="0"/>
          </a:p>
          <a:p>
            <a:r>
              <a:rPr lang="en-US" b="1" dirty="0"/>
              <a:t>	</a:t>
            </a:r>
          </a:p>
        </p:txBody>
      </p:sp>
    </p:spTree>
    <p:extLst>
      <p:ext uri="{BB962C8B-B14F-4D97-AF65-F5344CB8AC3E}">
        <p14:creationId xmlns:p14="http://schemas.microsoft.com/office/powerpoint/2010/main" val="2148803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7DC86D1B-359D-48C6-4C87-DB8C96E81896}"/>
              </a:ext>
            </a:extLst>
          </p:cNvPr>
          <p:cNvSpPr>
            <a:spLocks noGrp="1"/>
          </p:cNvSpPr>
          <p:nvPr>
            <p:ph type="title"/>
          </p:nvPr>
        </p:nvSpPr>
        <p:spPr>
          <a:xfrm>
            <a:off x="495515" y="166786"/>
            <a:ext cx="3396262" cy="501805"/>
          </a:xfrm>
        </p:spPr>
        <p:txBody>
          <a:bodyPr/>
          <a:lstStyle/>
          <a:p>
            <a:r>
              <a:rPr lang="es-CO" sz="2800" b="1" dirty="0" err="1"/>
              <a:t>Literature</a:t>
            </a:r>
            <a:r>
              <a:rPr lang="es-CO" sz="2800" b="1" dirty="0"/>
              <a:t> </a:t>
            </a:r>
            <a:r>
              <a:rPr lang="es-CO" sz="2800" b="1" dirty="0" err="1"/>
              <a:t>Review</a:t>
            </a:r>
            <a:endParaRPr lang="en-US" sz="2800" b="1" dirty="0"/>
          </a:p>
        </p:txBody>
      </p:sp>
      <p:sp>
        <p:nvSpPr>
          <p:cNvPr id="4" name="Marcador de número de diapositiva 3">
            <a:extLst>
              <a:ext uri="{FF2B5EF4-FFF2-40B4-BE49-F238E27FC236}">
                <a16:creationId xmlns:a16="http://schemas.microsoft.com/office/drawing/2014/main" id="{8CE3230A-A7C0-80ED-91C4-049AE61E4346}"/>
              </a:ext>
            </a:extLst>
          </p:cNvPr>
          <p:cNvSpPr>
            <a:spLocks noGrp="1"/>
          </p:cNvSpPr>
          <p:nvPr>
            <p:ph type="sldNum" sz="quarter" idx="12"/>
          </p:nvPr>
        </p:nvSpPr>
        <p:spPr/>
        <p:txBody>
          <a:bodyPr/>
          <a:lstStyle/>
          <a:p>
            <a:pPr>
              <a:defRPr/>
            </a:pPr>
            <a:fld id="{577892B8-B69F-4DDB-8EEB-C4A5EA3189C7}" type="slidenum">
              <a:rPr lang="es-ES" smtClean="0">
                <a:solidFill>
                  <a:prstClr val="black"/>
                </a:solidFill>
              </a:rPr>
              <a:pPr>
                <a:defRPr/>
              </a:pPr>
              <a:t>5</a:t>
            </a:fld>
            <a:endParaRPr lang="es-ES" dirty="0">
              <a:solidFill>
                <a:prstClr val="black"/>
              </a:solidFill>
            </a:endParaRPr>
          </a:p>
        </p:txBody>
      </p:sp>
      <p:pic>
        <p:nvPicPr>
          <p:cNvPr id="8" name="Picture 7">
            <a:extLst>
              <a:ext uri="{FF2B5EF4-FFF2-40B4-BE49-F238E27FC236}">
                <a16:creationId xmlns:a16="http://schemas.microsoft.com/office/drawing/2014/main" id="{FDC0228D-25BC-95EE-1C27-6E45A612E88D}"/>
              </a:ext>
            </a:extLst>
          </p:cNvPr>
          <p:cNvPicPr>
            <a:picLocks noChangeAspect="1"/>
          </p:cNvPicPr>
          <p:nvPr/>
        </p:nvPicPr>
        <p:blipFill rotWithShape="1">
          <a:blip r:embed="rId3"/>
          <a:srcRect r="1607"/>
          <a:stretch/>
        </p:blipFill>
        <p:spPr>
          <a:xfrm>
            <a:off x="3487311" y="832250"/>
            <a:ext cx="5217377" cy="5843194"/>
          </a:xfrm>
          <a:prstGeom prst="rect">
            <a:avLst/>
          </a:prstGeom>
        </p:spPr>
      </p:pic>
    </p:spTree>
    <p:extLst>
      <p:ext uri="{BB962C8B-B14F-4D97-AF65-F5344CB8AC3E}">
        <p14:creationId xmlns:p14="http://schemas.microsoft.com/office/powerpoint/2010/main" val="3973276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7DC86D1B-359D-48C6-4C87-DB8C96E81896}"/>
              </a:ext>
            </a:extLst>
          </p:cNvPr>
          <p:cNvSpPr>
            <a:spLocks noGrp="1"/>
          </p:cNvSpPr>
          <p:nvPr>
            <p:ph type="title"/>
          </p:nvPr>
        </p:nvSpPr>
        <p:spPr>
          <a:xfrm>
            <a:off x="495514" y="166786"/>
            <a:ext cx="6864291" cy="501805"/>
          </a:xfrm>
        </p:spPr>
        <p:txBody>
          <a:bodyPr/>
          <a:lstStyle/>
          <a:p>
            <a:r>
              <a:rPr lang="es-CO" sz="2800" b="1" dirty="0" err="1"/>
              <a:t>An</a:t>
            </a:r>
            <a:r>
              <a:rPr lang="es-CO" sz="2800" b="1" dirty="0"/>
              <a:t> </a:t>
            </a:r>
            <a:r>
              <a:rPr lang="es-CO" sz="2800" b="1" dirty="0" err="1"/>
              <a:t>example</a:t>
            </a:r>
            <a:r>
              <a:rPr lang="es-CO" sz="2800" b="1" dirty="0"/>
              <a:t> </a:t>
            </a:r>
            <a:r>
              <a:rPr lang="es-CO" sz="2800" b="1" dirty="0" err="1"/>
              <a:t>of</a:t>
            </a:r>
            <a:r>
              <a:rPr lang="es-CO" sz="2800" b="1" dirty="0"/>
              <a:t> </a:t>
            </a:r>
            <a:r>
              <a:rPr lang="es-CO" sz="2800" b="1" dirty="0" err="1"/>
              <a:t>the</a:t>
            </a:r>
            <a:r>
              <a:rPr lang="es-CO" sz="2800" b="1" dirty="0"/>
              <a:t> </a:t>
            </a:r>
            <a:r>
              <a:rPr lang="es-CO" sz="2800" b="1" dirty="0" err="1"/>
              <a:t>effect</a:t>
            </a:r>
            <a:r>
              <a:rPr lang="es-CO" sz="2800" b="1" dirty="0"/>
              <a:t> </a:t>
            </a:r>
            <a:r>
              <a:rPr lang="es-CO" sz="2800" b="1" dirty="0" err="1"/>
              <a:t>of</a:t>
            </a:r>
            <a:r>
              <a:rPr lang="es-CO" sz="2800" b="1" dirty="0"/>
              <a:t> </a:t>
            </a:r>
            <a:r>
              <a:rPr lang="es-CO" sz="2800" b="1" dirty="0" err="1"/>
              <a:t>conflicts</a:t>
            </a:r>
            <a:r>
              <a:rPr lang="es-CO" sz="2800" b="1" dirty="0"/>
              <a:t> </a:t>
            </a:r>
            <a:r>
              <a:rPr lang="es-CO" sz="2800" b="1" dirty="0" err="1"/>
              <a:t>of</a:t>
            </a:r>
            <a:r>
              <a:rPr lang="es-CO" sz="2800" b="1" dirty="0"/>
              <a:t> </a:t>
            </a:r>
            <a:r>
              <a:rPr lang="es-CO" sz="2800" b="1" dirty="0" err="1"/>
              <a:t>interest</a:t>
            </a:r>
            <a:endParaRPr lang="en-US" sz="2800" b="1" dirty="0"/>
          </a:p>
        </p:txBody>
      </p:sp>
      <p:sp>
        <p:nvSpPr>
          <p:cNvPr id="4" name="Marcador de número de diapositiva 3">
            <a:extLst>
              <a:ext uri="{FF2B5EF4-FFF2-40B4-BE49-F238E27FC236}">
                <a16:creationId xmlns:a16="http://schemas.microsoft.com/office/drawing/2014/main" id="{8CE3230A-A7C0-80ED-91C4-049AE61E4346}"/>
              </a:ext>
            </a:extLst>
          </p:cNvPr>
          <p:cNvSpPr>
            <a:spLocks noGrp="1"/>
          </p:cNvSpPr>
          <p:nvPr>
            <p:ph type="sldNum" sz="quarter" idx="12"/>
          </p:nvPr>
        </p:nvSpPr>
        <p:spPr/>
        <p:txBody>
          <a:bodyPr/>
          <a:lstStyle/>
          <a:p>
            <a:pPr>
              <a:defRPr/>
            </a:pPr>
            <a:fld id="{577892B8-B69F-4DDB-8EEB-C4A5EA3189C7}" type="slidenum">
              <a:rPr lang="es-ES" smtClean="0">
                <a:solidFill>
                  <a:prstClr val="black"/>
                </a:solidFill>
              </a:rPr>
              <a:pPr>
                <a:defRPr/>
              </a:pPr>
              <a:t>6</a:t>
            </a:fld>
            <a:endParaRPr lang="es-ES" dirty="0">
              <a:solidFill>
                <a:prstClr val="black"/>
              </a:solidFill>
            </a:endParaRPr>
          </a:p>
        </p:txBody>
      </p:sp>
      <p:pic>
        <p:nvPicPr>
          <p:cNvPr id="6" name="Imagen 1">
            <a:extLst>
              <a:ext uri="{FF2B5EF4-FFF2-40B4-BE49-F238E27FC236}">
                <a16:creationId xmlns:a16="http://schemas.microsoft.com/office/drawing/2014/main" id="{A6D854DA-655C-D3C8-5073-D1F5F6691DAC}"/>
              </a:ext>
            </a:extLst>
          </p:cNvPr>
          <p:cNvPicPr>
            <a:picLocks noChangeAspect="1"/>
          </p:cNvPicPr>
          <p:nvPr/>
        </p:nvPicPr>
        <p:blipFill>
          <a:blip r:embed="rId3"/>
          <a:stretch>
            <a:fillRect/>
          </a:stretch>
        </p:blipFill>
        <p:spPr>
          <a:xfrm>
            <a:off x="1994440" y="1054195"/>
            <a:ext cx="6380822" cy="5438687"/>
          </a:xfrm>
          <a:prstGeom prst="rect">
            <a:avLst/>
          </a:prstGeom>
        </p:spPr>
      </p:pic>
      <p:sp>
        <p:nvSpPr>
          <p:cNvPr id="8" name="TextBox 7">
            <a:extLst>
              <a:ext uri="{FF2B5EF4-FFF2-40B4-BE49-F238E27FC236}">
                <a16:creationId xmlns:a16="http://schemas.microsoft.com/office/drawing/2014/main" id="{020CB4F0-C147-7F33-3250-C8522068CD1C}"/>
              </a:ext>
            </a:extLst>
          </p:cNvPr>
          <p:cNvSpPr txBox="1"/>
          <p:nvPr/>
        </p:nvSpPr>
        <p:spPr bwMode="auto">
          <a:xfrm>
            <a:off x="8171636" y="6154328"/>
            <a:ext cx="2307839" cy="338554"/>
          </a:xfrm>
          <a:prstGeom prst="rect">
            <a:avLst/>
          </a:prstGeom>
          <a:noFill/>
          <a:ln w="9525">
            <a:noFill/>
            <a:miter lim="800000"/>
            <a:headEnd/>
            <a:tailEnd/>
          </a:ln>
        </p:spPr>
        <p:txBody>
          <a:bodyPr wrap="square">
            <a:spAutoFit/>
          </a:bodyPr>
          <a:lstStyle/>
          <a:p>
            <a:pPr lvl="1" indent="0">
              <a:buNone/>
            </a:pPr>
            <a:r>
              <a:rPr lang="en-US" sz="1600" b="1" dirty="0"/>
              <a:t>Gómez (2020)</a:t>
            </a:r>
          </a:p>
        </p:txBody>
      </p:sp>
      <p:cxnSp>
        <p:nvCxnSpPr>
          <p:cNvPr id="10" name="Straight Arrow Connector 9">
            <a:extLst>
              <a:ext uri="{FF2B5EF4-FFF2-40B4-BE49-F238E27FC236}">
                <a16:creationId xmlns:a16="http://schemas.microsoft.com/office/drawing/2014/main" id="{DBA5335B-6910-03B5-D456-0721AA6CE2F6}"/>
              </a:ext>
            </a:extLst>
          </p:cNvPr>
          <p:cNvCxnSpPr>
            <a:cxnSpLocks/>
          </p:cNvCxnSpPr>
          <p:nvPr/>
        </p:nvCxnSpPr>
        <p:spPr>
          <a:xfrm flipH="1">
            <a:off x="8375261" y="5056926"/>
            <a:ext cx="4348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AEBBFEE7-8B4E-E387-9C02-662258A79959}"/>
              </a:ext>
            </a:extLst>
          </p:cNvPr>
          <p:cNvSpPr txBox="1"/>
          <p:nvPr/>
        </p:nvSpPr>
        <p:spPr bwMode="auto">
          <a:xfrm>
            <a:off x="8375261" y="4695184"/>
            <a:ext cx="1900587" cy="646331"/>
          </a:xfrm>
          <a:prstGeom prst="rect">
            <a:avLst/>
          </a:prstGeom>
          <a:noFill/>
          <a:ln w="9525">
            <a:noFill/>
            <a:miter lim="800000"/>
            <a:headEnd/>
            <a:tailEnd/>
          </a:ln>
        </p:spPr>
        <p:txBody>
          <a:bodyPr wrap="square">
            <a:spAutoFit/>
          </a:bodyPr>
          <a:lstStyle/>
          <a:p>
            <a:pPr lvl="1" indent="0" algn="ctr">
              <a:buNone/>
            </a:pPr>
            <a:r>
              <a:rPr lang="en-US" b="1" dirty="0"/>
              <a:t>How can we enforce this?</a:t>
            </a:r>
          </a:p>
        </p:txBody>
      </p:sp>
    </p:spTree>
    <p:extLst>
      <p:ext uri="{BB962C8B-B14F-4D97-AF65-F5344CB8AC3E}">
        <p14:creationId xmlns:p14="http://schemas.microsoft.com/office/powerpoint/2010/main" val="3951221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7DC86D1B-359D-48C6-4C87-DB8C96E81896}"/>
              </a:ext>
            </a:extLst>
          </p:cNvPr>
          <p:cNvSpPr>
            <a:spLocks noGrp="1"/>
          </p:cNvSpPr>
          <p:nvPr>
            <p:ph type="title"/>
          </p:nvPr>
        </p:nvSpPr>
        <p:spPr>
          <a:xfrm>
            <a:off x="495514" y="166786"/>
            <a:ext cx="6864291" cy="501805"/>
          </a:xfrm>
        </p:spPr>
        <p:txBody>
          <a:bodyPr/>
          <a:lstStyle/>
          <a:p>
            <a:r>
              <a:rPr lang="es-CO" sz="2800" b="1" dirty="0" err="1"/>
              <a:t>Proposal</a:t>
            </a:r>
            <a:r>
              <a:rPr lang="es-CO" sz="2800" b="1" dirty="0"/>
              <a:t>: </a:t>
            </a:r>
            <a:r>
              <a:rPr lang="es-CO" sz="2800" b="1" dirty="0" err="1"/>
              <a:t>model</a:t>
            </a:r>
            <a:r>
              <a:rPr lang="es-CO" sz="2800" b="1" dirty="0"/>
              <a:t> </a:t>
            </a:r>
            <a:r>
              <a:rPr lang="es-CO" sz="2800" b="1" dirty="0" err="1"/>
              <a:t>PPPs</a:t>
            </a:r>
            <a:r>
              <a:rPr lang="es-CO" sz="2800" b="1" dirty="0"/>
              <a:t> </a:t>
            </a:r>
            <a:r>
              <a:rPr lang="es-CO" sz="2800" b="1" dirty="0" err="1"/>
              <a:t>via</a:t>
            </a:r>
            <a:r>
              <a:rPr lang="es-CO" sz="2800" b="1" dirty="0"/>
              <a:t> RL </a:t>
            </a:r>
            <a:r>
              <a:rPr lang="es-CO" sz="2800" b="1" dirty="0" err="1"/>
              <a:t>environment</a:t>
            </a:r>
            <a:endParaRPr lang="en-US" sz="2800" b="1" dirty="0"/>
          </a:p>
        </p:txBody>
      </p:sp>
      <p:sp>
        <p:nvSpPr>
          <p:cNvPr id="4" name="Marcador de número de diapositiva 3">
            <a:extLst>
              <a:ext uri="{FF2B5EF4-FFF2-40B4-BE49-F238E27FC236}">
                <a16:creationId xmlns:a16="http://schemas.microsoft.com/office/drawing/2014/main" id="{8CE3230A-A7C0-80ED-91C4-049AE61E4346}"/>
              </a:ext>
            </a:extLst>
          </p:cNvPr>
          <p:cNvSpPr>
            <a:spLocks noGrp="1"/>
          </p:cNvSpPr>
          <p:nvPr>
            <p:ph type="sldNum" sz="quarter" idx="12"/>
          </p:nvPr>
        </p:nvSpPr>
        <p:spPr>
          <a:xfrm>
            <a:off x="9347200" y="6506737"/>
            <a:ext cx="2844800" cy="365125"/>
          </a:xfrm>
        </p:spPr>
        <p:txBody>
          <a:bodyPr/>
          <a:lstStyle/>
          <a:p>
            <a:pPr>
              <a:defRPr/>
            </a:pPr>
            <a:fld id="{577892B8-B69F-4DDB-8EEB-C4A5EA3189C7}" type="slidenum">
              <a:rPr lang="es-ES" smtClean="0">
                <a:solidFill>
                  <a:prstClr val="black"/>
                </a:solidFill>
              </a:rPr>
              <a:pPr>
                <a:defRPr/>
              </a:pPr>
              <a:t>7</a:t>
            </a:fld>
            <a:endParaRPr lang="es-ES" dirty="0">
              <a:solidFill>
                <a:prstClr val="black"/>
              </a:solidFill>
            </a:endParaRPr>
          </a:p>
        </p:txBody>
      </p:sp>
      <p:pic>
        <p:nvPicPr>
          <p:cNvPr id="6" name="Picture 5">
            <a:extLst>
              <a:ext uri="{FF2B5EF4-FFF2-40B4-BE49-F238E27FC236}">
                <a16:creationId xmlns:a16="http://schemas.microsoft.com/office/drawing/2014/main" id="{DCEDBBE7-141F-097B-4583-7B35E7F55786}"/>
              </a:ext>
            </a:extLst>
          </p:cNvPr>
          <p:cNvPicPr>
            <a:picLocks noChangeAspect="1"/>
          </p:cNvPicPr>
          <p:nvPr/>
        </p:nvPicPr>
        <p:blipFill>
          <a:blip r:embed="rId3"/>
          <a:stretch>
            <a:fillRect/>
          </a:stretch>
        </p:blipFill>
        <p:spPr>
          <a:xfrm>
            <a:off x="4869003" y="2330293"/>
            <a:ext cx="6184656" cy="2197414"/>
          </a:xfrm>
          <a:prstGeom prst="rect">
            <a:avLst/>
          </a:prstGeom>
        </p:spPr>
      </p:pic>
      <p:sp>
        <p:nvSpPr>
          <p:cNvPr id="8" name="TextBox 7">
            <a:extLst>
              <a:ext uri="{FF2B5EF4-FFF2-40B4-BE49-F238E27FC236}">
                <a16:creationId xmlns:a16="http://schemas.microsoft.com/office/drawing/2014/main" id="{98D3FEED-333F-9E5E-6193-18112B89DCCC}"/>
              </a:ext>
            </a:extLst>
          </p:cNvPr>
          <p:cNvSpPr txBox="1"/>
          <p:nvPr/>
        </p:nvSpPr>
        <p:spPr bwMode="auto">
          <a:xfrm>
            <a:off x="376050" y="4833381"/>
            <a:ext cx="4984433" cy="1323439"/>
          </a:xfrm>
          <a:prstGeom prst="rect">
            <a:avLst/>
          </a:prstGeom>
          <a:noFill/>
          <a:ln w="9525">
            <a:noFill/>
            <a:miter lim="800000"/>
            <a:headEnd/>
            <a:tailEnd/>
          </a:ln>
        </p:spPr>
        <p:txBody>
          <a:bodyPr wrap="square">
            <a:spAutoFit/>
          </a:bodyPr>
          <a:lstStyle/>
          <a:p>
            <a:pPr lvl="1" indent="0">
              <a:buNone/>
            </a:pPr>
            <a:r>
              <a:rPr lang="en-US" sz="2000" dirty="0"/>
              <a:t>Reinforcement Learning (RL) </a:t>
            </a:r>
            <a:r>
              <a:rPr lang="en-US" sz="2000" b="1" dirty="0"/>
              <a:t>environments</a:t>
            </a:r>
            <a:r>
              <a:rPr lang="en-US" sz="2000" dirty="0"/>
              <a:t> are used in robotics, autonomous vehicles and videogames by companies like Google and Tesla</a:t>
            </a:r>
          </a:p>
        </p:txBody>
      </p:sp>
      <p:sp>
        <p:nvSpPr>
          <p:cNvPr id="10" name="TextBox 9">
            <a:extLst>
              <a:ext uri="{FF2B5EF4-FFF2-40B4-BE49-F238E27FC236}">
                <a16:creationId xmlns:a16="http://schemas.microsoft.com/office/drawing/2014/main" id="{81DCB963-ECC3-61B7-E7C0-083CA8E4A1F8}"/>
              </a:ext>
            </a:extLst>
          </p:cNvPr>
          <p:cNvSpPr txBox="1"/>
          <p:nvPr/>
        </p:nvSpPr>
        <p:spPr bwMode="auto">
          <a:xfrm>
            <a:off x="9298564" y="4664104"/>
            <a:ext cx="1471036" cy="338554"/>
          </a:xfrm>
          <a:prstGeom prst="rect">
            <a:avLst/>
          </a:prstGeom>
          <a:noFill/>
          <a:ln w="9525">
            <a:noFill/>
            <a:miter lim="800000"/>
            <a:headEnd/>
            <a:tailEnd/>
          </a:ln>
        </p:spPr>
        <p:txBody>
          <a:bodyPr wrap="square">
            <a:spAutoFit/>
          </a:bodyPr>
          <a:lstStyle/>
          <a:p>
            <a:r>
              <a:rPr lang="en-US" sz="1600" dirty="0"/>
              <a:t>Sutton</a:t>
            </a:r>
            <a:r>
              <a:rPr lang="es-CO" sz="1600" dirty="0"/>
              <a:t> (2014)</a:t>
            </a:r>
            <a:endParaRPr lang="en-US" sz="1600" dirty="0"/>
          </a:p>
        </p:txBody>
      </p:sp>
      <p:pic>
        <p:nvPicPr>
          <p:cNvPr id="11" name="Picture 10">
            <a:extLst>
              <a:ext uri="{FF2B5EF4-FFF2-40B4-BE49-F238E27FC236}">
                <a16:creationId xmlns:a16="http://schemas.microsoft.com/office/drawing/2014/main" id="{CF3C2BD8-9D98-E7AF-18F9-0BA4616D8E87}"/>
              </a:ext>
            </a:extLst>
          </p:cNvPr>
          <p:cNvPicPr>
            <a:picLocks noChangeAspect="1"/>
          </p:cNvPicPr>
          <p:nvPr/>
        </p:nvPicPr>
        <p:blipFill rotWithShape="1">
          <a:blip r:embed="rId4"/>
          <a:srcRect l="24735" t="11672" r="25535"/>
          <a:stretch/>
        </p:blipFill>
        <p:spPr>
          <a:xfrm>
            <a:off x="1457267" y="1542298"/>
            <a:ext cx="2470392" cy="2925208"/>
          </a:xfrm>
          <a:prstGeom prst="rect">
            <a:avLst/>
          </a:prstGeom>
        </p:spPr>
      </p:pic>
    </p:spTree>
    <p:extLst>
      <p:ext uri="{BB962C8B-B14F-4D97-AF65-F5344CB8AC3E}">
        <p14:creationId xmlns:p14="http://schemas.microsoft.com/office/powerpoint/2010/main" val="1371372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7DC86D1B-359D-48C6-4C87-DB8C96E81896}"/>
              </a:ext>
            </a:extLst>
          </p:cNvPr>
          <p:cNvSpPr>
            <a:spLocks noGrp="1"/>
          </p:cNvSpPr>
          <p:nvPr>
            <p:ph type="title"/>
          </p:nvPr>
        </p:nvSpPr>
        <p:spPr>
          <a:xfrm>
            <a:off x="239036" y="211391"/>
            <a:ext cx="7734086" cy="501805"/>
          </a:xfrm>
        </p:spPr>
        <p:txBody>
          <a:bodyPr/>
          <a:lstStyle/>
          <a:p>
            <a:r>
              <a:rPr lang="es-CO" sz="2400" b="1" dirty="0"/>
              <a:t>A RL </a:t>
            </a:r>
            <a:r>
              <a:rPr lang="es-CO" sz="2400" b="1" dirty="0" err="1"/>
              <a:t>environment</a:t>
            </a:r>
            <a:r>
              <a:rPr lang="es-CO" sz="2400" b="1" dirty="0"/>
              <a:t> </a:t>
            </a:r>
            <a:r>
              <a:rPr lang="es-CO" sz="2400" b="1" dirty="0" err="1"/>
              <a:t>of</a:t>
            </a:r>
            <a:r>
              <a:rPr lang="es-CO" sz="2400" b="1" dirty="0"/>
              <a:t> </a:t>
            </a:r>
            <a:r>
              <a:rPr lang="es-CO" sz="2400" b="1" dirty="0" err="1"/>
              <a:t>infrastructure</a:t>
            </a:r>
            <a:r>
              <a:rPr lang="es-CO" sz="2400" b="1" dirty="0"/>
              <a:t> </a:t>
            </a:r>
            <a:r>
              <a:rPr lang="es-CO" sz="2400" b="1" dirty="0" err="1"/>
              <a:t>maintenance</a:t>
            </a:r>
            <a:r>
              <a:rPr lang="es-CO" sz="2400" b="1" dirty="0"/>
              <a:t> </a:t>
            </a:r>
            <a:r>
              <a:rPr lang="es-CO" sz="2400" b="1" dirty="0" err="1"/>
              <a:t>project</a:t>
            </a:r>
            <a:endParaRPr lang="en-US" sz="2400" b="1" dirty="0"/>
          </a:p>
        </p:txBody>
      </p:sp>
      <p:sp>
        <p:nvSpPr>
          <p:cNvPr id="4" name="Marcador de número de diapositiva 3">
            <a:extLst>
              <a:ext uri="{FF2B5EF4-FFF2-40B4-BE49-F238E27FC236}">
                <a16:creationId xmlns:a16="http://schemas.microsoft.com/office/drawing/2014/main" id="{8CE3230A-A7C0-80ED-91C4-049AE61E4346}"/>
              </a:ext>
            </a:extLst>
          </p:cNvPr>
          <p:cNvSpPr>
            <a:spLocks noGrp="1"/>
          </p:cNvSpPr>
          <p:nvPr>
            <p:ph type="sldNum" sz="quarter" idx="12"/>
          </p:nvPr>
        </p:nvSpPr>
        <p:spPr/>
        <p:txBody>
          <a:bodyPr/>
          <a:lstStyle/>
          <a:p>
            <a:pPr>
              <a:defRPr/>
            </a:pPr>
            <a:fld id="{577892B8-B69F-4DDB-8EEB-C4A5EA3189C7}" type="slidenum">
              <a:rPr lang="es-ES" smtClean="0">
                <a:solidFill>
                  <a:prstClr val="black"/>
                </a:solidFill>
              </a:rPr>
              <a:pPr>
                <a:defRPr/>
              </a:pPr>
              <a:t>8</a:t>
            </a:fld>
            <a:endParaRPr lang="es-ES" dirty="0">
              <a:solidFill>
                <a:prstClr val="black"/>
              </a:solidFill>
            </a:endParaRPr>
          </a:p>
        </p:txBody>
      </p:sp>
      <p:grpSp>
        <p:nvGrpSpPr>
          <p:cNvPr id="8" name="Grupo 5">
            <a:extLst>
              <a:ext uri="{FF2B5EF4-FFF2-40B4-BE49-F238E27FC236}">
                <a16:creationId xmlns:a16="http://schemas.microsoft.com/office/drawing/2014/main" id="{2DB2C3BF-E911-0A1A-78D8-B95E3F7EF3D2}"/>
              </a:ext>
            </a:extLst>
          </p:cNvPr>
          <p:cNvGrpSpPr/>
          <p:nvPr/>
        </p:nvGrpSpPr>
        <p:grpSpPr>
          <a:xfrm>
            <a:off x="1579686" y="1240407"/>
            <a:ext cx="9032628" cy="5096358"/>
            <a:chOff x="325583" y="62345"/>
            <a:chExt cx="11637817" cy="6710928"/>
          </a:xfrm>
        </p:grpSpPr>
        <p:sp>
          <p:nvSpPr>
            <p:cNvPr id="9" name="Rectángulo redondeado 6">
              <a:extLst>
                <a:ext uri="{FF2B5EF4-FFF2-40B4-BE49-F238E27FC236}">
                  <a16:creationId xmlns:a16="http://schemas.microsoft.com/office/drawing/2014/main" id="{9391C7BC-7172-6E2A-53AB-4D0C39D37EB3}"/>
                </a:ext>
              </a:extLst>
            </p:cNvPr>
            <p:cNvSpPr/>
            <p:nvPr/>
          </p:nvSpPr>
          <p:spPr>
            <a:xfrm>
              <a:off x="325583" y="62345"/>
              <a:ext cx="3866443" cy="6710928"/>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ángulo redondeado 7">
              <a:extLst>
                <a:ext uri="{FF2B5EF4-FFF2-40B4-BE49-F238E27FC236}">
                  <a16:creationId xmlns:a16="http://schemas.microsoft.com/office/drawing/2014/main" id="{0D1BEBEA-4720-5E33-D065-B745F3396EC9}"/>
                </a:ext>
              </a:extLst>
            </p:cNvPr>
            <p:cNvSpPr/>
            <p:nvPr/>
          </p:nvSpPr>
          <p:spPr>
            <a:xfrm>
              <a:off x="582173" y="1711682"/>
              <a:ext cx="3339261" cy="1364680"/>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imes New Roman" panose="02020603050405020304" pitchFamily="18" charset="0"/>
                  <a:cs typeface="Times New Roman" panose="02020603050405020304" pitchFamily="18" charset="0"/>
                </a:rPr>
                <a:t>1. Deterioration models that describe performance over time</a:t>
              </a:r>
            </a:p>
          </p:txBody>
        </p:sp>
        <p:sp>
          <p:nvSpPr>
            <p:cNvPr id="11" name="Rectángulo redondeado 9">
              <a:extLst>
                <a:ext uri="{FF2B5EF4-FFF2-40B4-BE49-F238E27FC236}">
                  <a16:creationId xmlns:a16="http://schemas.microsoft.com/office/drawing/2014/main" id="{EC795AB5-4F69-6D00-3137-E38CB3895434}"/>
                </a:ext>
              </a:extLst>
            </p:cNvPr>
            <p:cNvSpPr/>
            <p:nvPr/>
          </p:nvSpPr>
          <p:spPr>
            <a:xfrm>
              <a:off x="579640" y="3282224"/>
              <a:ext cx="3339261" cy="1415526"/>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imes New Roman" panose="02020603050405020304" pitchFamily="18" charset="0"/>
                  <a:cs typeface="Times New Roman" panose="02020603050405020304" pitchFamily="18" charset="0"/>
                </a:rPr>
                <a:t>2. Service level as a function of the performance level</a:t>
              </a:r>
            </a:p>
          </p:txBody>
        </p:sp>
        <p:sp>
          <p:nvSpPr>
            <p:cNvPr id="12" name="Rectángulo redondeado 10">
              <a:extLst>
                <a:ext uri="{FF2B5EF4-FFF2-40B4-BE49-F238E27FC236}">
                  <a16:creationId xmlns:a16="http://schemas.microsoft.com/office/drawing/2014/main" id="{73D11560-0452-8E5D-EB0C-1B9C9DA95178}"/>
                </a:ext>
              </a:extLst>
            </p:cNvPr>
            <p:cNvSpPr/>
            <p:nvPr/>
          </p:nvSpPr>
          <p:spPr>
            <a:xfrm>
              <a:off x="568037" y="4896880"/>
              <a:ext cx="3339261" cy="1493340"/>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imes New Roman" panose="02020603050405020304" pitchFamily="18" charset="0"/>
                  <a:cs typeface="Times New Roman" panose="02020603050405020304" pitchFamily="18" charset="0"/>
                </a:rPr>
                <a:t>3. Cash-flows as a function of service levels, performance and inspection decisions</a:t>
              </a:r>
            </a:p>
          </p:txBody>
        </p:sp>
        <p:sp>
          <p:nvSpPr>
            <p:cNvPr id="14" name="Rectángulo redondeado 12">
              <a:extLst>
                <a:ext uri="{FF2B5EF4-FFF2-40B4-BE49-F238E27FC236}">
                  <a16:creationId xmlns:a16="http://schemas.microsoft.com/office/drawing/2014/main" id="{7B3E15AD-3566-45F8-27B5-BD587E8045D3}"/>
                </a:ext>
              </a:extLst>
            </p:cNvPr>
            <p:cNvSpPr/>
            <p:nvPr/>
          </p:nvSpPr>
          <p:spPr>
            <a:xfrm>
              <a:off x="917881" y="280835"/>
              <a:ext cx="2559053" cy="495984"/>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Maximize </a:t>
              </a:r>
              <a:r>
                <a:rPr lang="en-US" i="1" dirty="0">
                  <a:solidFill>
                    <a:schemeClr val="tx1"/>
                  </a:solidFill>
                  <a:latin typeface="Times New Roman" panose="02020603050405020304" pitchFamily="18" charset="0"/>
                  <a:cs typeface="Times New Roman" panose="02020603050405020304" pitchFamily="18" charset="0"/>
                </a:rPr>
                <a:t>utility</a:t>
              </a:r>
            </a:p>
          </p:txBody>
        </p:sp>
        <p:sp>
          <p:nvSpPr>
            <p:cNvPr id="15" name="Rectángulo 13">
              <a:extLst>
                <a:ext uri="{FF2B5EF4-FFF2-40B4-BE49-F238E27FC236}">
                  <a16:creationId xmlns:a16="http://schemas.microsoft.com/office/drawing/2014/main" id="{4FEA2104-33B0-9397-5B3E-7EB4CD3765B6}"/>
                </a:ext>
              </a:extLst>
            </p:cNvPr>
            <p:cNvSpPr/>
            <p:nvPr/>
          </p:nvSpPr>
          <p:spPr>
            <a:xfrm>
              <a:off x="1593218" y="993659"/>
              <a:ext cx="1551484" cy="486340"/>
            </a:xfrm>
            <a:prstGeom prst="rect">
              <a:avLst/>
            </a:prstGeom>
          </p:spPr>
          <p:txBody>
            <a:bodyPr wrap="none">
              <a:spAutoFit/>
            </a:bodyPr>
            <a:lstStyle/>
            <a:p>
              <a:r>
                <a:rPr lang="en-US" b="1" i="1" dirty="0">
                  <a:solidFill>
                    <a:schemeClr val="tx1"/>
                  </a:solidFill>
                  <a:latin typeface="Times New Roman" panose="02020603050405020304" pitchFamily="18" charset="0"/>
                  <a:cs typeface="Times New Roman" panose="02020603050405020304" pitchFamily="18" charset="0"/>
                </a:rPr>
                <a:t>Subject to</a:t>
              </a:r>
              <a:r>
                <a:rPr lang="en-US" b="1" dirty="0">
                  <a:solidFill>
                    <a:schemeClr val="tx1"/>
                  </a:solidFill>
                  <a:latin typeface="Times New Roman" panose="02020603050405020304" pitchFamily="18" charset="0"/>
                  <a:cs typeface="Times New Roman" panose="02020603050405020304" pitchFamily="18" charset="0"/>
                </a:rPr>
                <a:t>:</a:t>
              </a:r>
              <a:endParaRPr lang="en-US" b="1" dirty="0"/>
            </a:p>
          </p:txBody>
        </p:sp>
        <p:sp>
          <p:nvSpPr>
            <p:cNvPr id="16" name="Rectángulo 14">
              <a:extLst>
                <a:ext uri="{FF2B5EF4-FFF2-40B4-BE49-F238E27FC236}">
                  <a16:creationId xmlns:a16="http://schemas.microsoft.com/office/drawing/2014/main" id="{308CA3E2-43BD-EDBB-3901-A1E8018A1184}"/>
                </a:ext>
              </a:extLst>
            </p:cNvPr>
            <p:cNvSpPr/>
            <p:nvPr/>
          </p:nvSpPr>
          <p:spPr>
            <a:xfrm>
              <a:off x="4805634" y="293313"/>
              <a:ext cx="7076271" cy="526868"/>
            </a:xfrm>
            <a:prstGeom prst="rect">
              <a:avLst/>
            </a:prstGeom>
          </p:spPr>
          <p:txBody>
            <a:bodyPr wrap="none">
              <a:spAutoFit/>
            </a:bodyPr>
            <a:lstStyle/>
            <a:p>
              <a:pPr algn="ctr"/>
              <a:r>
                <a:rPr lang="en-US" sz="2000" dirty="0">
                  <a:solidFill>
                    <a:schemeClr val="tx1"/>
                  </a:solidFill>
                  <a:latin typeface="Times New Roman" panose="02020603050405020304" pitchFamily="18" charset="0"/>
                  <a:cs typeface="Times New Roman" panose="02020603050405020304" pitchFamily="18" charset="0"/>
                </a:rPr>
                <a:t>Utility for the principal   &amp;   Utility for the agent     </a:t>
              </a:r>
              <a:endParaRPr lang="en-US" sz="2000" i="1" dirty="0">
                <a:solidFill>
                  <a:schemeClr val="tx1"/>
                </a:solidFill>
                <a:latin typeface="Times New Roman" panose="02020603050405020304" pitchFamily="18" charset="0"/>
                <a:cs typeface="Times New Roman" panose="02020603050405020304" pitchFamily="18" charset="0"/>
              </a:endParaRPr>
            </a:p>
          </p:txBody>
        </p:sp>
        <p:cxnSp>
          <p:nvCxnSpPr>
            <p:cNvPr id="17" name="Conector recto de flecha 15">
              <a:extLst>
                <a:ext uri="{FF2B5EF4-FFF2-40B4-BE49-F238E27FC236}">
                  <a16:creationId xmlns:a16="http://schemas.microsoft.com/office/drawing/2014/main" id="{7B924769-1D38-E1D4-A2A8-713FC060F8B4}"/>
                </a:ext>
              </a:extLst>
            </p:cNvPr>
            <p:cNvCxnSpPr>
              <a:cxnSpLocks/>
              <a:stCxn id="14" idx="3"/>
              <a:endCxn id="16" idx="1"/>
            </p:cNvCxnSpPr>
            <p:nvPr/>
          </p:nvCxnSpPr>
          <p:spPr>
            <a:xfrm>
              <a:off x="3476934" y="528827"/>
              <a:ext cx="1328700" cy="279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upo 16">
              <a:extLst>
                <a:ext uri="{FF2B5EF4-FFF2-40B4-BE49-F238E27FC236}">
                  <a16:creationId xmlns:a16="http://schemas.microsoft.com/office/drawing/2014/main" id="{770574ED-3F64-A84E-860B-2C0E8A69D146}"/>
                </a:ext>
              </a:extLst>
            </p:cNvPr>
            <p:cNvGrpSpPr/>
            <p:nvPr/>
          </p:nvGrpSpPr>
          <p:grpSpPr>
            <a:xfrm>
              <a:off x="4433263" y="969817"/>
              <a:ext cx="7530137" cy="5803456"/>
              <a:chOff x="4433263" y="969817"/>
              <a:chExt cx="7530137" cy="5803456"/>
            </a:xfrm>
          </p:grpSpPr>
          <p:grpSp>
            <p:nvGrpSpPr>
              <p:cNvPr id="19" name="Grupo 17">
                <a:extLst>
                  <a:ext uri="{FF2B5EF4-FFF2-40B4-BE49-F238E27FC236}">
                    <a16:creationId xmlns:a16="http://schemas.microsoft.com/office/drawing/2014/main" id="{2714FD4E-1351-F513-17C4-1E705AC7A4B5}"/>
                  </a:ext>
                </a:extLst>
              </p:cNvPr>
              <p:cNvGrpSpPr/>
              <p:nvPr/>
            </p:nvGrpSpPr>
            <p:grpSpPr>
              <a:xfrm>
                <a:off x="4433263" y="969817"/>
                <a:ext cx="7530137" cy="5803456"/>
                <a:chOff x="4433263" y="969817"/>
                <a:chExt cx="7530137" cy="5803456"/>
              </a:xfrm>
            </p:grpSpPr>
            <p:sp>
              <p:nvSpPr>
                <p:cNvPr id="21" name="Rectángulo redondeado 19">
                  <a:extLst>
                    <a:ext uri="{FF2B5EF4-FFF2-40B4-BE49-F238E27FC236}">
                      <a16:creationId xmlns:a16="http://schemas.microsoft.com/office/drawing/2014/main" id="{CC25675F-6FD6-1D54-55E6-CC35728C88FD}"/>
                    </a:ext>
                  </a:extLst>
                </p:cNvPr>
                <p:cNvSpPr/>
                <p:nvPr/>
              </p:nvSpPr>
              <p:spPr>
                <a:xfrm>
                  <a:off x="4433263" y="969817"/>
                  <a:ext cx="7530137" cy="580345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Conector recto 20">
                  <a:extLst>
                    <a:ext uri="{FF2B5EF4-FFF2-40B4-BE49-F238E27FC236}">
                      <a16:creationId xmlns:a16="http://schemas.microsoft.com/office/drawing/2014/main" id="{AD2AFCAF-1BE5-20AE-5773-2CD368C21C68}"/>
                    </a:ext>
                  </a:extLst>
                </p:cNvPr>
                <p:cNvCxnSpPr/>
                <p:nvPr/>
              </p:nvCxnSpPr>
              <p:spPr>
                <a:xfrm>
                  <a:off x="5202257" y="2301479"/>
                  <a:ext cx="6489975" cy="0"/>
                </a:xfrm>
                <a:prstGeom prst="line">
                  <a:avLst/>
                </a:prstGeom>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Conector recto 21">
                  <a:extLst>
                    <a:ext uri="{FF2B5EF4-FFF2-40B4-BE49-F238E27FC236}">
                      <a16:creationId xmlns:a16="http://schemas.microsoft.com/office/drawing/2014/main" id="{2DE78AE6-E4EC-9918-9B71-04B7F4992D0C}"/>
                    </a:ext>
                  </a:extLst>
                </p:cNvPr>
                <p:cNvCxnSpPr/>
                <p:nvPr/>
              </p:nvCxnSpPr>
              <p:spPr>
                <a:xfrm>
                  <a:off x="5208745" y="1861863"/>
                  <a:ext cx="6489975" cy="0"/>
                </a:xfrm>
                <a:prstGeom prst="line">
                  <a:avLst/>
                </a:prstGeom>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Conector recto 22">
                  <a:extLst>
                    <a:ext uri="{FF2B5EF4-FFF2-40B4-BE49-F238E27FC236}">
                      <a16:creationId xmlns:a16="http://schemas.microsoft.com/office/drawing/2014/main" id="{7BE9BD13-DFA9-0024-0A97-DAFB4D160ECC}"/>
                    </a:ext>
                  </a:extLst>
                </p:cNvPr>
                <p:cNvCxnSpPr/>
                <p:nvPr/>
              </p:nvCxnSpPr>
              <p:spPr>
                <a:xfrm flipV="1">
                  <a:off x="7364664" y="1145360"/>
                  <a:ext cx="0" cy="3899704"/>
                </a:xfrm>
                <a:prstGeom prst="line">
                  <a:avLst/>
                </a:prstGeom>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Conector recto 23">
                  <a:extLst>
                    <a:ext uri="{FF2B5EF4-FFF2-40B4-BE49-F238E27FC236}">
                      <a16:creationId xmlns:a16="http://schemas.microsoft.com/office/drawing/2014/main" id="{2989CE67-4A14-4440-77E1-6EF90DEE2700}"/>
                    </a:ext>
                  </a:extLst>
                </p:cNvPr>
                <p:cNvCxnSpPr/>
                <p:nvPr/>
              </p:nvCxnSpPr>
              <p:spPr>
                <a:xfrm flipV="1">
                  <a:off x="8645770" y="1150685"/>
                  <a:ext cx="0" cy="3876100"/>
                </a:xfrm>
                <a:prstGeom prst="line">
                  <a:avLst/>
                </a:prstGeom>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Conector recto de flecha 24">
                  <a:extLst>
                    <a:ext uri="{FF2B5EF4-FFF2-40B4-BE49-F238E27FC236}">
                      <a16:creationId xmlns:a16="http://schemas.microsoft.com/office/drawing/2014/main" id="{DADB1680-2934-F248-3741-5F5F45A68B51}"/>
                    </a:ext>
                  </a:extLst>
                </p:cNvPr>
                <p:cNvCxnSpPr/>
                <p:nvPr/>
              </p:nvCxnSpPr>
              <p:spPr>
                <a:xfrm>
                  <a:off x="5195179" y="4041056"/>
                  <a:ext cx="649705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5">
                  <a:extLst>
                    <a:ext uri="{FF2B5EF4-FFF2-40B4-BE49-F238E27FC236}">
                      <a16:creationId xmlns:a16="http://schemas.microsoft.com/office/drawing/2014/main" id="{E32E4B4A-D334-22A7-A51E-FFCF78A9A733}"/>
                    </a:ext>
                  </a:extLst>
                </p:cNvPr>
                <p:cNvCxnSpPr/>
                <p:nvPr/>
              </p:nvCxnSpPr>
              <p:spPr>
                <a:xfrm>
                  <a:off x="5195179" y="2582825"/>
                  <a:ext cx="649705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6">
                  <a:extLst>
                    <a:ext uri="{FF2B5EF4-FFF2-40B4-BE49-F238E27FC236}">
                      <a16:creationId xmlns:a16="http://schemas.microsoft.com/office/drawing/2014/main" id="{BA05FF50-1F8A-169F-A963-9FC12B407F9E}"/>
                    </a:ext>
                  </a:extLst>
                </p:cNvPr>
                <p:cNvCxnSpPr/>
                <p:nvPr/>
              </p:nvCxnSpPr>
              <p:spPr>
                <a:xfrm flipH="1" flipV="1">
                  <a:off x="5199190" y="2619325"/>
                  <a:ext cx="4011" cy="14217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7">
                  <a:extLst>
                    <a:ext uri="{FF2B5EF4-FFF2-40B4-BE49-F238E27FC236}">
                      <a16:creationId xmlns:a16="http://schemas.microsoft.com/office/drawing/2014/main" id="{045B64AD-78BC-64FD-5D6B-581EE8A8D073}"/>
                    </a:ext>
                  </a:extLst>
                </p:cNvPr>
                <p:cNvCxnSpPr/>
                <p:nvPr/>
              </p:nvCxnSpPr>
              <p:spPr>
                <a:xfrm flipH="1" flipV="1">
                  <a:off x="5204734" y="1170647"/>
                  <a:ext cx="4011" cy="14217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Forma libre 28">
                  <a:extLst>
                    <a:ext uri="{FF2B5EF4-FFF2-40B4-BE49-F238E27FC236}">
                      <a16:creationId xmlns:a16="http://schemas.microsoft.com/office/drawing/2014/main" id="{3D0BB352-620C-9D53-8FAC-1A8712640C76}"/>
                    </a:ext>
                  </a:extLst>
                </p:cNvPr>
                <p:cNvSpPr/>
                <p:nvPr/>
              </p:nvSpPr>
              <p:spPr>
                <a:xfrm>
                  <a:off x="5205052" y="1347743"/>
                  <a:ext cx="6477000" cy="1065134"/>
                </a:xfrm>
                <a:custGeom>
                  <a:avLst/>
                  <a:gdLst>
                    <a:gd name="connsiteX0" fmla="*/ 0 w 6477000"/>
                    <a:gd name="connsiteY0" fmla="*/ 38152 h 899838"/>
                    <a:gd name="connsiteX1" fmla="*/ 2878015 w 6477000"/>
                    <a:gd name="connsiteY1" fmla="*/ 899798 h 899838"/>
                    <a:gd name="connsiteX2" fmla="*/ 3698630 w 6477000"/>
                    <a:gd name="connsiteY2" fmla="*/ 8844 h 899838"/>
                    <a:gd name="connsiteX3" fmla="*/ 6477000 w 6477000"/>
                    <a:gd name="connsiteY3" fmla="*/ 419152 h 899838"/>
                    <a:gd name="connsiteX4" fmla="*/ 6477000 w 6477000"/>
                    <a:gd name="connsiteY4" fmla="*/ 419152 h 899838"/>
                    <a:gd name="connsiteX0" fmla="*/ 0 w 6477000"/>
                    <a:gd name="connsiteY0" fmla="*/ 43537 h 1057613"/>
                    <a:gd name="connsiteX1" fmla="*/ 2889738 w 6477000"/>
                    <a:gd name="connsiteY1" fmla="*/ 1057583 h 1057613"/>
                    <a:gd name="connsiteX2" fmla="*/ 3698630 w 6477000"/>
                    <a:gd name="connsiteY2" fmla="*/ 14229 h 1057613"/>
                    <a:gd name="connsiteX3" fmla="*/ 6477000 w 6477000"/>
                    <a:gd name="connsiteY3" fmla="*/ 424537 h 1057613"/>
                    <a:gd name="connsiteX4" fmla="*/ 6477000 w 6477000"/>
                    <a:gd name="connsiteY4" fmla="*/ 424537 h 1057613"/>
                    <a:gd name="connsiteX0" fmla="*/ 0 w 6477000"/>
                    <a:gd name="connsiteY0" fmla="*/ 51045 h 1065134"/>
                    <a:gd name="connsiteX1" fmla="*/ 2889738 w 6477000"/>
                    <a:gd name="connsiteY1" fmla="*/ 1065091 h 1065134"/>
                    <a:gd name="connsiteX2" fmla="*/ 3851030 w 6477000"/>
                    <a:gd name="connsiteY2" fmla="*/ 15876 h 1065134"/>
                    <a:gd name="connsiteX3" fmla="*/ 6477000 w 6477000"/>
                    <a:gd name="connsiteY3" fmla="*/ 432045 h 1065134"/>
                    <a:gd name="connsiteX4" fmla="*/ 6477000 w 6477000"/>
                    <a:gd name="connsiteY4" fmla="*/ 432045 h 1065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0" h="1065134">
                      <a:moveTo>
                        <a:pt x="0" y="51045"/>
                      </a:moveTo>
                      <a:cubicBezTo>
                        <a:pt x="1130788" y="484310"/>
                        <a:pt x="2247900" y="1070953"/>
                        <a:pt x="2889738" y="1065091"/>
                      </a:cubicBezTo>
                      <a:cubicBezTo>
                        <a:pt x="3531576" y="1059230"/>
                        <a:pt x="3253153" y="121384"/>
                        <a:pt x="3851030" y="15876"/>
                      </a:cubicBezTo>
                      <a:cubicBezTo>
                        <a:pt x="4448907" y="-89632"/>
                        <a:pt x="6039338" y="362684"/>
                        <a:pt x="6477000" y="432045"/>
                      </a:cubicBezTo>
                      <a:lnTo>
                        <a:pt x="6477000" y="432045"/>
                      </a:lnTo>
                    </a:path>
                  </a:pathLst>
                </a:cu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Conector recto 29">
                  <a:extLst>
                    <a:ext uri="{FF2B5EF4-FFF2-40B4-BE49-F238E27FC236}">
                      <a16:creationId xmlns:a16="http://schemas.microsoft.com/office/drawing/2014/main" id="{515C162E-2F5C-80E1-B466-E16391F89063}"/>
                    </a:ext>
                  </a:extLst>
                </p:cNvPr>
                <p:cNvCxnSpPr/>
                <p:nvPr/>
              </p:nvCxnSpPr>
              <p:spPr>
                <a:xfrm>
                  <a:off x="5202257" y="2891885"/>
                  <a:ext cx="1098895" cy="0"/>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32" name="Conector recto 30">
                  <a:extLst>
                    <a:ext uri="{FF2B5EF4-FFF2-40B4-BE49-F238E27FC236}">
                      <a16:creationId xmlns:a16="http://schemas.microsoft.com/office/drawing/2014/main" id="{E24CD9D8-14ED-A8AF-3601-92B64809CC19}"/>
                    </a:ext>
                  </a:extLst>
                </p:cNvPr>
                <p:cNvCxnSpPr/>
                <p:nvPr/>
              </p:nvCxnSpPr>
              <p:spPr>
                <a:xfrm>
                  <a:off x="6301152" y="3318466"/>
                  <a:ext cx="1055084" cy="0"/>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33" name="Conector recto 31">
                  <a:extLst>
                    <a:ext uri="{FF2B5EF4-FFF2-40B4-BE49-F238E27FC236}">
                      <a16:creationId xmlns:a16="http://schemas.microsoft.com/office/drawing/2014/main" id="{E5B72F92-9E6E-B043-8C19-2BA83CECEE57}"/>
                    </a:ext>
                  </a:extLst>
                </p:cNvPr>
                <p:cNvCxnSpPr/>
                <p:nvPr/>
              </p:nvCxnSpPr>
              <p:spPr>
                <a:xfrm>
                  <a:off x="7373822" y="3781536"/>
                  <a:ext cx="1266086" cy="0"/>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34" name="Conector recto 32">
                  <a:extLst>
                    <a:ext uri="{FF2B5EF4-FFF2-40B4-BE49-F238E27FC236}">
                      <a16:creationId xmlns:a16="http://schemas.microsoft.com/office/drawing/2014/main" id="{D1C7BEC9-64ED-F8DB-25D1-60E152272033}"/>
                    </a:ext>
                  </a:extLst>
                </p:cNvPr>
                <p:cNvCxnSpPr/>
                <p:nvPr/>
              </p:nvCxnSpPr>
              <p:spPr>
                <a:xfrm>
                  <a:off x="8639908" y="2886023"/>
                  <a:ext cx="3052324" cy="0"/>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35" name="Conector recto 33">
                  <a:extLst>
                    <a:ext uri="{FF2B5EF4-FFF2-40B4-BE49-F238E27FC236}">
                      <a16:creationId xmlns:a16="http://schemas.microsoft.com/office/drawing/2014/main" id="{198C1C24-2C40-6DA2-7954-4C5AF4136E98}"/>
                    </a:ext>
                  </a:extLst>
                </p:cNvPr>
                <p:cNvCxnSpPr/>
                <p:nvPr/>
              </p:nvCxnSpPr>
              <p:spPr>
                <a:xfrm flipV="1">
                  <a:off x="6301152" y="2886023"/>
                  <a:ext cx="0" cy="432443"/>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36" name="Conector recto 34">
                  <a:extLst>
                    <a:ext uri="{FF2B5EF4-FFF2-40B4-BE49-F238E27FC236}">
                      <a16:creationId xmlns:a16="http://schemas.microsoft.com/office/drawing/2014/main" id="{4C158F2F-5670-6F51-744C-6192BF0A0FE6}"/>
                    </a:ext>
                  </a:extLst>
                </p:cNvPr>
                <p:cNvCxnSpPr/>
                <p:nvPr/>
              </p:nvCxnSpPr>
              <p:spPr>
                <a:xfrm flipV="1">
                  <a:off x="7356236" y="3330190"/>
                  <a:ext cx="0" cy="432443"/>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37" name="Conector recto 35">
                  <a:extLst>
                    <a:ext uri="{FF2B5EF4-FFF2-40B4-BE49-F238E27FC236}">
                      <a16:creationId xmlns:a16="http://schemas.microsoft.com/office/drawing/2014/main" id="{9BD8A43F-D4A3-36B0-F83A-6771DC49C781}"/>
                    </a:ext>
                  </a:extLst>
                </p:cNvPr>
                <p:cNvCxnSpPr/>
                <p:nvPr/>
              </p:nvCxnSpPr>
              <p:spPr>
                <a:xfrm flipV="1">
                  <a:off x="8639908" y="2886023"/>
                  <a:ext cx="0" cy="894197"/>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38" name="Conector recto de flecha 36">
                  <a:extLst>
                    <a:ext uri="{FF2B5EF4-FFF2-40B4-BE49-F238E27FC236}">
                      <a16:creationId xmlns:a16="http://schemas.microsoft.com/office/drawing/2014/main" id="{2632CBA5-F245-3F28-7D2C-C9343460702A}"/>
                    </a:ext>
                  </a:extLst>
                </p:cNvPr>
                <p:cNvCxnSpPr/>
                <p:nvPr/>
              </p:nvCxnSpPr>
              <p:spPr>
                <a:xfrm>
                  <a:off x="5205052" y="4049219"/>
                  <a:ext cx="0" cy="1594333"/>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Conector recto de flecha 37">
                  <a:extLst>
                    <a:ext uri="{FF2B5EF4-FFF2-40B4-BE49-F238E27FC236}">
                      <a16:creationId xmlns:a16="http://schemas.microsoft.com/office/drawing/2014/main" id="{DDF398D4-6D1F-7832-EBAA-657B8B55DE39}"/>
                    </a:ext>
                  </a:extLst>
                </p:cNvPr>
                <p:cNvCxnSpPr/>
                <p:nvPr/>
              </p:nvCxnSpPr>
              <p:spPr>
                <a:xfrm>
                  <a:off x="8449414" y="5026785"/>
                  <a:ext cx="0" cy="616767"/>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ector recto de flecha 38">
                  <a:extLst>
                    <a:ext uri="{FF2B5EF4-FFF2-40B4-BE49-F238E27FC236}">
                      <a16:creationId xmlns:a16="http://schemas.microsoft.com/office/drawing/2014/main" id="{56D350EB-DA82-5D1C-524B-D12F663B8ECE}"/>
                    </a:ext>
                  </a:extLst>
                </p:cNvPr>
                <p:cNvCxnSpPr/>
                <p:nvPr/>
              </p:nvCxnSpPr>
              <p:spPr>
                <a:xfrm flipH="1" flipV="1">
                  <a:off x="5911501" y="4609303"/>
                  <a:ext cx="7327" cy="424037"/>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39">
                  <a:extLst>
                    <a:ext uri="{FF2B5EF4-FFF2-40B4-BE49-F238E27FC236}">
                      <a16:creationId xmlns:a16="http://schemas.microsoft.com/office/drawing/2014/main" id="{82FF1636-C5F0-87A9-0FA5-0B79645D36BE}"/>
                    </a:ext>
                  </a:extLst>
                </p:cNvPr>
                <p:cNvCxnSpPr/>
                <p:nvPr/>
              </p:nvCxnSpPr>
              <p:spPr>
                <a:xfrm flipH="1" flipV="1">
                  <a:off x="6646990" y="4609303"/>
                  <a:ext cx="7327" cy="424037"/>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0">
                  <a:extLst>
                    <a:ext uri="{FF2B5EF4-FFF2-40B4-BE49-F238E27FC236}">
                      <a16:creationId xmlns:a16="http://schemas.microsoft.com/office/drawing/2014/main" id="{14D25C66-DAD5-96DD-5DEA-A04C183F2172}"/>
                    </a:ext>
                  </a:extLst>
                </p:cNvPr>
                <p:cNvCxnSpPr/>
                <p:nvPr/>
              </p:nvCxnSpPr>
              <p:spPr>
                <a:xfrm flipH="1" flipV="1">
                  <a:off x="7348909" y="4609303"/>
                  <a:ext cx="7327" cy="424037"/>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1">
                  <a:extLst>
                    <a:ext uri="{FF2B5EF4-FFF2-40B4-BE49-F238E27FC236}">
                      <a16:creationId xmlns:a16="http://schemas.microsoft.com/office/drawing/2014/main" id="{016B9B8A-CCF4-2CC6-BA91-28AB0A21BF57}"/>
                    </a:ext>
                  </a:extLst>
                </p:cNvPr>
                <p:cNvCxnSpPr/>
                <p:nvPr/>
              </p:nvCxnSpPr>
              <p:spPr>
                <a:xfrm flipH="1" flipV="1">
                  <a:off x="8077273" y="4609303"/>
                  <a:ext cx="7327" cy="424037"/>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recto de flecha 42">
                  <a:extLst>
                    <a:ext uri="{FF2B5EF4-FFF2-40B4-BE49-F238E27FC236}">
                      <a16:creationId xmlns:a16="http://schemas.microsoft.com/office/drawing/2014/main" id="{11A494AC-881E-194C-F502-F511E5B45C0E}"/>
                    </a:ext>
                  </a:extLst>
                </p:cNvPr>
                <p:cNvCxnSpPr/>
                <p:nvPr/>
              </p:nvCxnSpPr>
              <p:spPr>
                <a:xfrm flipH="1" flipV="1">
                  <a:off x="8820922" y="4609303"/>
                  <a:ext cx="7327" cy="424037"/>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3">
                  <a:extLst>
                    <a:ext uri="{FF2B5EF4-FFF2-40B4-BE49-F238E27FC236}">
                      <a16:creationId xmlns:a16="http://schemas.microsoft.com/office/drawing/2014/main" id="{51A63B70-588B-5B15-76C0-9F542ABCA787}"/>
                    </a:ext>
                  </a:extLst>
                </p:cNvPr>
                <p:cNvCxnSpPr/>
                <p:nvPr/>
              </p:nvCxnSpPr>
              <p:spPr>
                <a:xfrm flipH="1" flipV="1">
                  <a:off x="9556411" y="4609303"/>
                  <a:ext cx="7327" cy="424037"/>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ector recto de flecha 44">
                  <a:extLst>
                    <a:ext uri="{FF2B5EF4-FFF2-40B4-BE49-F238E27FC236}">
                      <a16:creationId xmlns:a16="http://schemas.microsoft.com/office/drawing/2014/main" id="{5B5C6F73-31EA-4192-A5BC-ED5108F286D3}"/>
                    </a:ext>
                  </a:extLst>
                </p:cNvPr>
                <p:cNvCxnSpPr/>
                <p:nvPr/>
              </p:nvCxnSpPr>
              <p:spPr>
                <a:xfrm flipH="1" flipV="1">
                  <a:off x="10258330" y="4609303"/>
                  <a:ext cx="7327" cy="424037"/>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de flecha 45">
                  <a:extLst>
                    <a:ext uri="{FF2B5EF4-FFF2-40B4-BE49-F238E27FC236}">
                      <a16:creationId xmlns:a16="http://schemas.microsoft.com/office/drawing/2014/main" id="{25BF8206-536D-5E47-25D8-7C38223D8397}"/>
                    </a:ext>
                  </a:extLst>
                </p:cNvPr>
                <p:cNvCxnSpPr/>
                <p:nvPr/>
              </p:nvCxnSpPr>
              <p:spPr>
                <a:xfrm flipH="1" flipV="1">
                  <a:off x="10986694" y="4609303"/>
                  <a:ext cx="7327" cy="424037"/>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ector recto de flecha 46">
                  <a:extLst>
                    <a:ext uri="{FF2B5EF4-FFF2-40B4-BE49-F238E27FC236}">
                      <a16:creationId xmlns:a16="http://schemas.microsoft.com/office/drawing/2014/main" id="{EAA7107A-86C4-06EA-96C3-20BA92AE1A84}"/>
                    </a:ext>
                  </a:extLst>
                </p:cNvPr>
                <p:cNvCxnSpPr/>
                <p:nvPr/>
              </p:nvCxnSpPr>
              <p:spPr>
                <a:xfrm flipH="1" flipV="1">
                  <a:off x="5904174" y="4178711"/>
                  <a:ext cx="7327" cy="424037"/>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ector recto de flecha 47">
                  <a:extLst>
                    <a:ext uri="{FF2B5EF4-FFF2-40B4-BE49-F238E27FC236}">
                      <a16:creationId xmlns:a16="http://schemas.microsoft.com/office/drawing/2014/main" id="{021C52E6-C832-3D5E-2C53-CE9C0F00DD30}"/>
                    </a:ext>
                  </a:extLst>
                </p:cNvPr>
                <p:cNvCxnSpPr/>
                <p:nvPr/>
              </p:nvCxnSpPr>
              <p:spPr>
                <a:xfrm flipH="1" flipV="1">
                  <a:off x="6645159" y="4403665"/>
                  <a:ext cx="1832" cy="199084"/>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ector recto de flecha 48">
                  <a:extLst>
                    <a:ext uri="{FF2B5EF4-FFF2-40B4-BE49-F238E27FC236}">
                      <a16:creationId xmlns:a16="http://schemas.microsoft.com/office/drawing/2014/main" id="{79459F54-AF91-A066-FA04-3D02FA7B2C2E}"/>
                    </a:ext>
                  </a:extLst>
                </p:cNvPr>
                <p:cNvCxnSpPr/>
                <p:nvPr/>
              </p:nvCxnSpPr>
              <p:spPr>
                <a:xfrm flipH="1" flipV="1">
                  <a:off x="9549084" y="4178711"/>
                  <a:ext cx="7327" cy="424037"/>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ector recto de flecha 49">
                  <a:extLst>
                    <a:ext uri="{FF2B5EF4-FFF2-40B4-BE49-F238E27FC236}">
                      <a16:creationId xmlns:a16="http://schemas.microsoft.com/office/drawing/2014/main" id="{3B595E0C-3F0F-F250-4705-BAFCFDDABC06}"/>
                    </a:ext>
                  </a:extLst>
                </p:cNvPr>
                <p:cNvCxnSpPr/>
                <p:nvPr/>
              </p:nvCxnSpPr>
              <p:spPr>
                <a:xfrm flipH="1" flipV="1">
                  <a:off x="10251003" y="4178711"/>
                  <a:ext cx="7327" cy="424037"/>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ector recto de flecha 50">
                  <a:extLst>
                    <a:ext uri="{FF2B5EF4-FFF2-40B4-BE49-F238E27FC236}">
                      <a16:creationId xmlns:a16="http://schemas.microsoft.com/office/drawing/2014/main" id="{5DEE3696-DE56-55B3-C1EC-6CB4DCC6A0A5}"/>
                    </a:ext>
                  </a:extLst>
                </p:cNvPr>
                <p:cNvCxnSpPr/>
                <p:nvPr/>
              </p:nvCxnSpPr>
              <p:spPr>
                <a:xfrm flipH="1" flipV="1">
                  <a:off x="10979367" y="4178711"/>
                  <a:ext cx="7327" cy="424037"/>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ector recto de flecha 51">
                  <a:extLst>
                    <a:ext uri="{FF2B5EF4-FFF2-40B4-BE49-F238E27FC236}">
                      <a16:creationId xmlns:a16="http://schemas.microsoft.com/office/drawing/2014/main" id="{EA3F2E97-C3B5-24E9-74E6-EF113AD11B75}"/>
                    </a:ext>
                  </a:extLst>
                </p:cNvPr>
                <p:cNvCxnSpPr/>
                <p:nvPr/>
              </p:nvCxnSpPr>
              <p:spPr>
                <a:xfrm>
                  <a:off x="8084600" y="5033340"/>
                  <a:ext cx="0" cy="402453"/>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4" name="CuadroTexto 52">
                  <a:extLst>
                    <a:ext uri="{FF2B5EF4-FFF2-40B4-BE49-F238E27FC236}">
                      <a16:creationId xmlns:a16="http://schemas.microsoft.com/office/drawing/2014/main" id="{869885D5-53E5-98A1-BE53-B672A01BE19C}"/>
                    </a:ext>
                  </a:extLst>
                </p:cNvPr>
                <p:cNvSpPr txBox="1"/>
                <p:nvPr/>
              </p:nvSpPr>
              <p:spPr>
                <a:xfrm rot="16200000">
                  <a:off x="4172726" y="1687938"/>
                  <a:ext cx="1481777" cy="395273"/>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Performance</a:t>
                  </a:r>
                </a:p>
              </p:txBody>
            </p:sp>
            <p:sp>
              <p:nvSpPr>
                <p:cNvPr id="55" name="CuadroTexto 53">
                  <a:extLst>
                    <a:ext uri="{FF2B5EF4-FFF2-40B4-BE49-F238E27FC236}">
                      <a16:creationId xmlns:a16="http://schemas.microsoft.com/office/drawing/2014/main" id="{EE914AE7-F222-268C-70F8-4AA1A12332F3}"/>
                    </a:ext>
                  </a:extLst>
                </p:cNvPr>
                <p:cNvSpPr txBox="1"/>
                <p:nvPr/>
              </p:nvSpPr>
              <p:spPr>
                <a:xfrm rot="16200000">
                  <a:off x="4116448" y="4626788"/>
                  <a:ext cx="1594331" cy="439193"/>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Cash-flow</a:t>
                  </a:r>
                </a:p>
              </p:txBody>
            </p:sp>
            <p:sp>
              <p:nvSpPr>
                <p:cNvPr id="56" name="CuadroTexto 54">
                  <a:extLst>
                    <a:ext uri="{FF2B5EF4-FFF2-40B4-BE49-F238E27FC236}">
                      <a16:creationId xmlns:a16="http://schemas.microsoft.com/office/drawing/2014/main" id="{BB9D5BB5-793C-5CC5-398E-B2CD63FBF300}"/>
                    </a:ext>
                  </a:extLst>
                </p:cNvPr>
                <p:cNvSpPr txBox="1"/>
                <p:nvPr/>
              </p:nvSpPr>
              <p:spPr>
                <a:xfrm rot="16200000">
                  <a:off x="4190953" y="3144349"/>
                  <a:ext cx="1445322" cy="395273"/>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Service level</a:t>
                  </a:r>
                </a:p>
              </p:txBody>
            </p:sp>
            <p:cxnSp>
              <p:nvCxnSpPr>
                <p:cNvPr id="57" name="Conector recto de flecha 55">
                  <a:extLst>
                    <a:ext uri="{FF2B5EF4-FFF2-40B4-BE49-F238E27FC236}">
                      <a16:creationId xmlns:a16="http://schemas.microsoft.com/office/drawing/2014/main" id="{9D489184-5DAD-D508-0F2F-558DD9933169}"/>
                    </a:ext>
                  </a:extLst>
                </p:cNvPr>
                <p:cNvCxnSpPr/>
                <p:nvPr/>
              </p:nvCxnSpPr>
              <p:spPr>
                <a:xfrm flipH="1" flipV="1">
                  <a:off x="8816514" y="4178711"/>
                  <a:ext cx="7327" cy="424037"/>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8" name="Elipse 56">
                  <a:extLst>
                    <a:ext uri="{FF2B5EF4-FFF2-40B4-BE49-F238E27FC236}">
                      <a16:creationId xmlns:a16="http://schemas.microsoft.com/office/drawing/2014/main" id="{18F45D5A-3259-C26A-006E-7BEB18047E39}"/>
                    </a:ext>
                  </a:extLst>
                </p:cNvPr>
                <p:cNvSpPr/>
                <p:nvPr/>
              </p:nvSpPr>
              <p:spPr>
                <a:xfrm>
                  <a:off x="6232401" y="1802844"/>
                  <a:ext cx="129398" cy="99499"/>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Elipse 57">
                  <a:extLst>
                    <a:ext uri="{FF2B5EF4-FFF2-40B4-BE49-F238E27FC236}">
                      <a16:creationId xmlns:a16="http://schemas.microsoft.com/office/drawing/2014/main" id="{5DC54EAD-019C-A584-18EC-89EDDEAAE1F3}"/>
                    </a:ext>
                  </a:extLst>
                </p:cNvPr>
                <p:cNvSpPr/>
                <p:nvPr/>
              </p:nvSpPr>
              <p:spPr>
                <a:xfrm>
                  <a:off x="7299965" y="2222923"/>
                  <a:ext cx="129398" cy="99499"/>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Elipse 58">
                  <a:extLst>
                    <a:ext uri="{FF2B5EF4-FFF2-40B4-BE49-F238E27FC236}">
                      <a16:creationId xmlns:a16="http://schemas.microsoft.com/office/drawing/2014/main" id="{A0CAB42F-C9C4-E92C-02A7-DC0F78025090}"/>
                    </a:ext>
                  </a:extLst>
                </p:cNvPr>
                <p:cNvSpPr/>
                <p:nvPr/>
              </p:nvSpPr>
              <p:spPr>
                <a:xfrm>
                  <a:off x="8573863" y="1802844"/>
                  <a:ext cx="129398" cy="99499"/>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Conector recto de flecha 59">
                  <a:extLst>
                    <a:ext uri="{FF2B5EF4-FFF2-40B4-BE49-F238E27FC236}">
                      <a16:creationId xmlns:a16="http://schemas.microsoft.com/office/drawing/2014/main" id="{F60A3BF6-828C-D974-B435-AC2F280780BA}"/>
                    </a:ext>
                  </a:extLst>
                </p:cNvPr>
                <p:cNvCxnSpPr/>
                <p:nvPr/>
              </p:nvCxnSpPr>
              <p:spPr>
                <a:xfrm flipH="1" flipV="1">
                  <a:off x="7348904" y="4408925"/>
                  <a:ext cx="1832" cy="199084"/>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ector recto de flecha 60">
                  <a:extLst>
                    <a:ext uri="{FF2B5EF4-FFF2-40B4-BE49-F238E27FC236}">
                      <a16:creationId xmlns:a16="http://schemas.microsoft.com/office/drawing/2014/main" id="{DA67441A-6BDB-C1A2-A789-DBB35DAF122C}"/>
                    </a:ext>
                  </a:extLst>
                </p:cNvPr>
                <p:cNvCxnSpPr/>
                <p:nvPr/>
              </p:nvCxnSpPr>
              <p:spPr>
                <a:xfrm>
                  <a:off x="5201041" y="5033340"/>
                  <a:ext cx="649705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3" name="Imagen 61">
                  <a:extLst>
                    <a:ext uri="{FF2B5EF4-FFF2-40B4-BE49-F238E27FC236}">
                      <a16:creationId xmlns:a16="http://schemas.microsoft.com/office/drawing/2014/main" id="{705B967E-D502-227C-F5E9-81CECAA67F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86803" y="5928669"/>
                  <a:ext cx="685495" cy="685495"/>
                </a:xfrm>
                <a:prstGeom prst="rect">
                  <a:avLst/>
                </a:prstGeom>
              </p:spPr>
            </p:pic>
            <p:pic>
              <p:nvPicPr>
                <p:cNvPr id="64" name="Imagen 62">
                  <a:extLst>
                    <a:ext uri="{FF2B5EF4-FFF2-40B4-BE49-F238E27FC236}">
                      <a16:creationId xmlns:a16="http://schemas.microsoft.com/office/drawing/2014/main" id="{20AEF4B8-9F54-4A16-18C2-E2AFAFB080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99136" y="5883711"/>
                  <a:ext cx="699536" cy="699536"/>
                </a:xfrm>
                <a:prstGeom prst="rect">
                  <a:avLst/>
                </a:prstGeom>
              </p:spPr>
            </p:pic>
            <p:pic>
              <p:nvPicPr>
                <p:cNvPr id="65" name="Imagen 63">
                  <a:extLst>
                    <a:ext uri="{FF2B5EF4-FFF2-40B4-BE49-F238E27FC236}">
                      <a16:creationId xmlns:a16="http://schemas.microsoft.com/office/drawing/2014/main" id="{FAFBA707-E02F-1BD4-3F80-76956A04349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60429" y="5962817"/>
                  <a:ext cx="673772" cy="673772"/>
                </a:xfrm>
                <a:prstGeom prst="rect">
                  <a:avLst/>
                </a:prstGeom>
              </p:spPr>
            </p:pic>
          </p:grpSp>
          <p:sp>
            <p:nvSpPr>
              <p:cNvPr id="20" name="Rectángulo 18">
                <a:extLst>
                  <a:ext uri="{FF2B5EF4-FFF2-40B4-BE49-F238E27FC236}">
                    <a16:creationId xmlns:a16="http://schemas.microsoft.com/office/drawing/2014/main" id="{0ED4D806-3507-BBAA-B168-D57437D28953}"/>
                  </a:ext>
                </a:extLst>
              </p:cNvPr>
              <p:cNvSpPr/>
              <p:nvPr/>
            </p:nvSpPr>
            <p:spPr>
              <a:xfrm>
                <a:off x="11156596" y="5128746"/>
                <a:ext cx="595035" cy="369332"/>
              </a:xfrm>
              <a:prstGeom prst="rect">
                <a:avLst/>
              </a:prstGeom>
            </p:spPr>
            <p:txBody>
              <a:bodyPr wrap="none">
                <a:spAutoFit/>
              </a:bodyPr>
              <a:lstStyle/>
              <a:p>
                <a:r>
                  <a:rPr lang="en-US" dirty="0">
                    <a:solidFill>
                      <a:schemeClr val="tx1"/>
                    </a:solidFill>
                    <a:latin typeface="Times New Roman" panose="02020603050405020304" pitchFamily="18" charset="0"/>
                    <a:cs typeface="Times New Roman" panose="02020603050405020304" pitchFamily="18" charset="0"/>
                  </a:rPr>
                  <a:t>time</a:t>
                </a:r>
                <a:endParaRPr lang="en-US" dirty="0"/>
              </a:p>
            </p:txBody>
          </p:sp>
        </p:grpSp>
      </p:grpSp>
    </p:spTree>
    <p:extLst>
      <p:ext uri="{BB962C8B-B14F-4D97-AF65-F5344CB8AC3E}">
        <p14:creationId xmlns:p14="http://schemas.microsoft.com/office/powerpoint/2010/main" val="30838800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7DC86D1B-359D-48C6-4C87-DB8C96E81896}"/>
              </a:ext>
            </a:extLst>
          </p:cNvPr>
          <p:cNvSpPr>
            <a:spLocks noGrp="1"/>
          </p:cNvSpPr>
          <p:nvPr>
            <p:ph type="title"/>
          </p:nvPr>
        </p:nvSpPr>
        <p:spPr>
          <a:xfrm>
            <a:off x="495515" y="166786"/>
            <a:ext cx="3396262" cy="501805"/>
          </a:xfrm>
        </p:spPr>
        <p:txBody>
          <a:bodyPr/>
          <a:lstStyle/>
          <a:p>
            <a:r>
              <a:rPr lang="es-CO" sz="2800" b="1" dirty="0" err="1"/>
              <a:t>Research</a:t>
            </a:r>
            <a:r>
              <a:rPr lang="es-CO" sz="2800" b="1" dirty="0"/>
              <a:t> </a:t>
            </a:r>
            <a:r>
              <a:rPr lang="es-CO" sz="2800" b="1" dirty="0" err="1"/>
              <a:t>Overview</a:t>
            </a:r>
            <a:endParaRPr lang="en-US" sz="2800" b="1" dirty="0"/>
          </a:p>
        </p:txBody>
      </p:sp>
      <p:sp>
        <p:nvSpPr>
          <p:cNvPr id="4" name="Marcador de número de diapositiva 3">
            <a:extLst>
              <a:ext uri="{FF2B5EF4-FFF2-40B4-BE49-F238E27FC236}">
                <a16:creationId xmlns:a16="http://schemas.microsoft.com/office/drawing/2014/main" id="{8CE3230A-A7C0-80ED-91C4-049AE61E4346}"/>
              </a:ext>
            </a:extLst>
          </p:cNvPr>
          <p:cNvSpPr>
            <a:spLocks noGrp="1"/>
          </p:cNvSpPr>
          <p:nvPr>
            <p:ph type="sldNum" sz="quarter" idx="12"/>
          </p:nvPr>
        </p:nvSpPr>
        <p:spPr/>
        <p:txBody>
          <a:bodyPr/>
          <a:lstStyle/>
          <a:p>
            <a:pPr>
              <a:defRPr/>
            </a:pPr>
            <a:fld id="{577892B8-B69F-4DDB-8EEB-C4A5EA3189C7}" type="slidenum">
              <a:rPr lang="es-ES" smtClean="0">
                <a:solidFill>
                  <a:prstClr val="black"/>
                </a:solidFill>
              </a:rPr>
              <a:pPr>
                <a:defRPr/>
              </a:pPr>
              <a:t>9</a:t>
            </a:fld>
            <a:endParaRPr lang="es-ES" dirty="0">
              <a:solidFill>
                <a:prstClr val="black"/>
              </a:solidFill>
            </a:endParaRPr>
          </a:p>
        </p:txBody>
      </p:sp>
      <p:sp>
        <p:nvSpPr>
          <p:cNvPr id="6" name="Marcador de texto 4">
            <a:extLst>
              <a:ext uri="{FF2B5EF4-FFF2-40B4-BE49-F238E27FC236}">
                <a16:creationId xmlns:a16="http://schemas.microsoft.com/office/drawing/2014/main" id="{DCA2EBF2-AEF7-64A7-A191-4B4C818D1327}"/>
              </a:ext>
            </a:extLst>
          </p:cNvPr>
          <p:cNvSpPr txBox="1">
            <a:spLocks/>
          </p:cNvSpPr>
          <p:nvPr/>
        </p:nvSpPr>
        <p:spPr>
          <a:xfrm>
            <a:off x="821473" y="1546276"/>
            <a:ext cx="10549053" cy="4454473"/>
          </a:xfrm>
          <a:prstGeom prst="rect">
            <a:avLst/>
          </a:prstGeom>
        </p:spPr>
        <p:txBody>
          <a:bodyPr/>
          <a:lstStyle>
            <a:lvl1pPr marL="0" indent="0" algn="l" rtl="0" eaLnBrk="1" fontAlgn="base" hangingPunct="1">
              <a:spcBef>
                <a:spcPct val="20000"/>
              </a:spcBef>
              <a:spcAft>
                <a:spcPct val="0"/>
              </a:spcAft>
              <a:buFont typeface="Arial" charset="0"/>
              <a:buNone/>
              <a:defRPr sz="2800" kern="1200">
                <a:solidFill>
                  <a:schemeClr val="tx1"/>
                </a:solidFill>
                <a:latin typeface="+mn-lt"/>
                <a:ea typeface="+mn-ea"/>
                <a:cs typeface="+mn-cs"/>
              </a:defRPr>
            </a:lvl1pPr>
            <a:lvl2pPr marL="742913" indent="-285737"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2942" indent="-228589" algn="l" rtl="0" eaLnBrk="1" fontAlgn="base" hangingPunct="1">
              <a:spcBef>
                <a:spcPct val="20000"/>
              </a:spcBef>
              <a:spcAft>
                <a:spcPct val="0"/>
              </a:spcAft>
              <a:buFont typeface="Calibri Light" panose="020F0302020204030204" pitchFamily="34" charset="0"/>
              <a:buChar char="-"/>
              <a:defRPr sz="2400" kern="1200">
                <a:solidFill>
                  <a:schemeClr val="tx1"/>
                </a:solidFill>
                <a:latin typeface="+mn-lt"/>
                <a:ea typeface="+mn-ea"/>
                <a:cs typeface="+mn-cs"/>
              </a:defRPr>
            </a:lvl3pPr>
            <a:lvl4pPr marL="1600120" indent="-228589" algn="l" rtl="0" eaLnBrk="1" fontAlgn="base" hangingPunct="1">
              <a:spcBef>
                <a:spcPct val="20000"/>
              </a:spcBef>
              <a:spcAft>
                <a:spcPct val="0"/>
              </a:spcAft>
              <a:buFont typeface="Wingdings" panose="05000000000000000000" pitchFamily="2" charset="2"/>
              <a:buChar char="§"/>
              <a:defRPr sz="2000" kern="1200">
                <a:solidFill>
                  <a:schemeClr val="tx1"/>
                </a:solidFill>
                <a:latin typeface="+mn-lt"/>
                <a:ea typeface="+mn-ea"/>
                <a:cs typeface="+mn-cs"/>
              </a:defRPr>
            </a:lvl4pPr>
            <a:lvl5pPr marL="2057298" indent="-228589"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Char char="§"/>
            </a:pPr>
            <a:r>
              <a:rPr lang="en-US" b="1" dirty="0"/>
              <a:t>Context</a:t>
            </a:r>
            <a:r>
              <a:rPr lang="es-CO" b="1" dirty="0"/>
              <a:t>: </a:t>
            </a:r>
            <a:r>
              <a:rPr lang="en-US" dirty="0"/>
              <a:t>address</a:t>
            </a:r>
            <a:r>
              <a:rPr lang="es-CO" dirty="0"/>
              <a:t> </a:t>
            </a:r>
            <a:r>
              <a:rPr lang="en-US" dirty="0"/>
              <a:t>problems with uncertainty </a:t>
            </a:r>
            <a:r>
              <a:rPr lang="es-CO" dirty="0"/>
              <a:t>and </a:t>
            </a:r>
            <a:r>
              <a:rPr lang="en-US" dirty="0"/>
              <a:t>decisions of a counterpart. </a:t>
            </a:r>
          </a:p>
          <a:p>
            <a:pPr marL="457200" indent="-457200">
              <a:buFont typeface="Wingdings" panose="05000000000000000000" pitchFamily="2" charset="2"/>
              <a:buChar char="§"/>
            </a:pPr>
            <a:endParaRPr lang="en-US" dirty="0"/>
          </a:p>
          <a:p>
            <a:pPr marL="457200" indent="-457200">
              <a:buFont typeface="Wingdings" panose="05000000000000000000" pitchFamily="2" charset="2"/>
              <a:buChar char="§"/>
            </a:pPr>
            <a:r>
              <a:rPr lang="en-US" b="1" dirty="0"/>
              <a:t>Application: </a:t>
            </a:r>
            <a:r>
              <a:rPr lang="en-US" dirty="0"/>
              <a:t>use RL to address the PA problem in PPPs. </a:t>
            </a:r>
          </a:p>
          <a:p>
            <a:pPr marL="457200" indent="-457200">
              <a:buFont typeface="Wingdings" panose="05000000000000000000" pitchFamily="2" charset="2"/>
              <a:buChar char="§"/>
            </a:pPr>
            <a:endParaRPr lang="en-US" b="1" dirty="0"/>
          </a:p>
          <a:p>
            <a:pPr marL="457200" indent="-457200">
              <a:buFont typeface="Wingdings" panose="05000000000000000000" pitchFamily="2" charset="2"/>
              <a:buChar char="§"/>
            </a:pPr>
            <a:r>
              <a:rPr lang="en-US" b="1" dirty="0"/>
              <a:t>Methodology: </a:t>
            </a:r>
            <a:r>
              <a:rPr lang="en-US" dirty="0"/>
              <a:t>implement an RL environment and a q-learning algorithm. </a:t>
            </a:r>
          </a:p>
          <a:p>
            <a:pPr lvl="1" indent="0">
              <a:buNone/>
            </a:pPr>
            <a:endParaRPr lang="en-US" dirty="0"/>
          </a:p>
          <a:p>
            <a:pPr lvl="1" indent="0">
              <a:buNone/>
            </a:pPr>
            <a:endParaRPr lang="en-US" dirty="0"/>
          </a:p>
          <a:p>
            <a:pPr lvl="1" indent="0">
              <a:buNone/>
            </a:pPr>
            <a:endParaRPr lang="en-US" dirty="0"/>
          </a:p>
          <a:p>
            <a:r>
              <a:rPr lang="en-US" b="1" dirty="0"/>
              <a:t>	</a:t>
            </a:r>
          </a:p>
        </p:txBody>
      </p:sp>
    </p:spTree>
    <p:extLst>
      <p:ext uri="{BB962C8B-B14F-4D97-AF65-F5344CB8AC3E}">
        <p14:creationId xmlns:p14="http://schemas.microsoft.com/office/powerpoint/2010/main" val="4188430930"/>
      </p:ext>
    </p:extLst>
  </p:cSld>
  <p:clrMapOvr>
    <a:masterClrMapping/>
  </p:clrMapOvr>
</p:sld>
</file>

<file path=ppt/theme/theme1.xml><?xml version="1.0" encoding="utf-8"?>
<a:theme xmlns:a="http://schemas.openxmlformats.org/drawingml/2006/main" name="Purple">
  <a:themeElements>
    <a:clrScheme name="COPA">
      <a:dk1>
        <a:sysClr val="windowText" lastClr="000000"/>
      </a:dk1>
      <a:lt1>
        <a:sysClr val="window" lastClr="FFFFFF"/>
      </a:lt1>
      <a:dk2>
        <a:srgbClr val="212745"/>
      </a:dk2>
      <a:lt2>
        <a:srgbClr val="B4DCFA"/>
      </a:lt2>
      <a:accent1>
        <a:srgbClr val="0045D4"/>
      </a:accent1>
      <a:accent2>
        <a:srgbClr val="555AFF"/>
      </a:accent2>
      <a:accent3>
        <a:srgbClr val="2EC0F9"/>
      </a:accent3>
      <a:accent4>
        <a:srgbClr val="5DCEAF"/>
      </a:accent4>
      <a:accent5>
        <a:srgbClr val="FFB400"/>
      </a:accent5>
      <a:accent6>
        <a:srgbClr val="F14124"/>
      </a:accent6>
      <a:hlink>
        <a:srgbClr val="56C7AA"/>
      </a:hlink>
      <a:folHlink>
        <a:srgbClr val="59A8D1"/>
      </a:folHlink>
    </a:clrScheme>
    <a:fontScheme name="Personalizado 1">
      <a:majorFont>
        <a:latin typeface="Calibri Light"/>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w="9525">
          <a:noFill/>
          <a:miter lim="800000"/>
          <a:headEnd/>
          <a:tailEnd/>
        </a:ln>
      </a:spPr>
      <a:bodyPr wrap="square" rtlCol="0">
        <a:spAutoFit/>
      </a:bodyPr>
      <a:lstStyle>
        <a:defPPr algn="r">
          <a:defRPr sz="2000" dirty="0" smtClean="0">
            <a:solidFill>
              <a:schemeClr val="tx1"/>
            </a:solidFill>
          </a:defRPr>
        </a:defPPr>
      </a:lstStyle>
    </a:txDef>
  </a:objectDefaults>
  <a:extraClrSchemeLst/>
  <a:extLst>
    <a:ext uri="{05A4C25C-085E-4340-85A3-A5531E510DB2}">
      <thm15:themeFamily xmlns:thm15="http://schemas.microsoft.com/office/thememl/2012/main" name="Tema2" id="{7C243F9C-CA36-4700-85CF-B26F471CD063}" vid="{4284E3FB-FDD7-4C5C-8904-4C40D79C53B7}"/>
    </a:ext>
  </a:extLst>
</a:theme>
</file>

<file path=ppt/theme/theme10.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Purple">
  <a:themeElements>
    <a:clrScheme name="COPA">
      <a:dk1>
        <a:sysClr val="windowText" lastClr="000000"/>
      </a:dk1>
      <a:lt1>
        <a:sysClr val="window" lastClr="FFFFFF"/>
      </a:lt1>
      <a:dk2>
        <a:srgbClr val="212745"/>
      </a:dk2>
      <a:lt2>
        <a:srgbClr val="B4DCFA"/>
      </a:lt2>
      <a:accent1>
        <a:srgbClr val="0045D4"/>
      </a:accent1>
      <a:accent2>
        <a:srgbClr val="555AFF"/>
      </a:accent2>
      <a:accent3>
        <a:srgbClr val="2EC0F9"/>
      </a:accent3>
      <a:accent4>
        <a:srgbClr val="5DCEAF"/>
      </a:accent4>
      <a:accent5>
        <a:srgbClr val="FFB400"/>
      </a:accent5>
      <a:accent6>
        <a:srgbClr val="F14124"/>
      </a:accent6>
      <a:hlink>
        <a:srgbClr val="56C7AA"/>
      </a:hlink>
      <a:folHlink>
        <a:srgbClr val="59A8D1"/>
      </a:folHlink>
    </a:clrScheme>
    <a:fontScheme name="Personalizado 1">
      <a:majorFont>
        <a:latin typeface="Calibri Light"/>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w="9525">
          <a:noFill/>
          <a:miter lim="800000"/>
          <a:headEnd/>
          <a:tailEnd/>
        </a:ln>
      </a:spPr>
      <a:bodyPr wrap="square" rtlCol="0">
        <a:spAutoFit/>
      </a:bodyPr>
      <a:lstStyle>
        <a:defPPr algn="r">
          <a:defRPr sz="2000" dirty="0" smtClean="0">
            <a:solidFill>
              <a:schemeClr val="tx1"/>
            </a:solidFill>
          </a:defRPr>
        </a:defPPr>
      </a:lstStyle>
    </a:txDef>
  </a:objectDefaults>
  <a:extraClrSchemeLst/>
  <a:extLst>
    <a:ext uri="{05A4C25C-085E-4340-85A3-A5531E510DB2}">
      <thm15:themeFamily xmlns:thm15="http://schemas.microsoft.com/office/thememl/2012/main" name="Tema2" id="{7C243F9C-CA36-4700-85CF-B26F471CD063}" vid="{4284E3FB-FDD7-4C5C-8904-4C40D79C53B7}"/>
    </a:ext>
  </a:extLst>
</a:theme>
</file>

<file path=ppt/theme/theme3.xml><?xml version="1.0" encoding="utf-8"?>
<a:theme xmlns:a="http://schemas.openxmlformats.org/drawingml/2006/main" name="2_Purple">
  <a:themeElements>
    <a:clrScheme name="COPA">
      <a:dk1>
        <a:sysClr val="windowText" lastClr="000000"/>
      </a:dk1>
      <a:lt1>
        <a:sysClr val="window" lastClr="FFFFFF"/>
      </a:lt1>
      <a:dk2>
        <a:srgbClr val="212745"/>
      </a:dk2>
      <a:lt2>
        <a:srgbClr val="B4DCFA"/>
      </a:lt2>
      <a:accent1>
        <a:srgbClr val="0045D4"/>
      </a:accent1>
      <a:accent2>
        <a:srgbClr val="555AFF"/>
      </a:accent2>
      <a:accent3>
        <a:srgbClr val="2EC0F9"/>
      </a:accent3>
      <a:accent4>
        <a:srgbClr val="5DCEAF"/>
      </a:accent4>
      <a:accent5>
        <a:srgbClr val="FFB400"/>
      </a:accent5>
      <a:accent6>
        <a:srgbClr val="F14124"/>
      </a:accent6>
      <a:hlink>
        <a:srgbClr val="56C7AA"/>
      </a:hlink>
      <a:folHlink>
        <a:srgbClr val="59A8D1"/>
      </a:folHlink>
    </a:clrScheme>
    <a:fontScheme name="Personalizado 1">
      <a:majorFont>
        <a:latin typeface="Calibri Light"/>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w="9525">
          <a:noFill/>
          <a:miter lim="800000"/>
          <a:headEnd/>
          <a:tailEnd/>
        </a:ln>
      </a:spPr>
      <a:bodyPr wrap="square" rtlCol="0">
        <a:spAutoFit/>
      </a:bodyPr>
      <a:lstStyle>
        <a:defPPr algn="r">
          <a:defRPr sz="2000" dirty="0" smtClean="0">
            <a:solidFill>
              <a:schemeClr val="tx1"/>
            </a:solidFill>
          </a:defRPr>
        </a:defPPr>
      </a:lstStyle>
    </a:txDef>
  </a:objectDefaults>
  <a:extraClrSchemeLst/>
  <a:extLst>
    <a:ext uri="{05A4C25C-085E-4340-85A3-A5531E510DB2}">
      <thm15:themeFamily xmlns:thm15="http://schemas.microsoft.com/office/thememl/2012/main" name="Tema2" id="{7C243F9C-CA36-4700-85CF-B26F471CD063}" vid="{4284E3FB-FDD7-4C5C-8904-4C40D79C53B7}"/>
    </a:ext>
  </a:extLst>
</a:theme>
</file>

<file path=ppt/theme/theme4.xml><?xml version="1.0" encoding="utf-8"?>
<a:theme xmlns:a="http://schemas.openxmlformats.org/drawingml/2006/main" name="4_Purple">
  <a:themeElements>
    <a:clrScheme name="COPA">
      <a:dk1>
        <a:sysClr val="windowText" lastClr="000000"/>
      </a:dk1>
      <a:lt1>
        <a:sysClr val="window" lastClr="FFFFFF"/>
      </a:lt1>
      <a:dk2>
        <a:srgbClr val="212745"/>
      </a:dk2>
      <a:lt2>
        <a:srgbClr val="B4DCFA"/>
      </a:lt2>
      <a:accent1>
        <a:srgbClr val="0045D4"/>
      </a:accent1>
      <a:accent2>
        <a:srgbClr val="555AFF"/>
      </a:accent2>
      <a:accent3>
        <a:srgbClr val="2EC0F9"/>
      </a:accent3>
      <a:accent4>
        <a:srgbClr val="5DCEAF"/>
      </a:accent4>
      <a:accent5>
        <a:srgbClr val="FFB400"/>
      </a:accent5>
      <a:accent6>
        <a:srgbClr val="F14124"/>
      </a:accent6>
      <a:hlink>
        <a:srgbClr val="56C7AA"/>
      </a:hlink>
      <a:folHlink>
        <a:srgbClr val="59A8D1"/>
      </a:folHlink>
    </a:clrScheme>
    <a:fontScheme name="Personalizado 1">
      <a:majorFont>
        <a:latin typeface="Calibri Light"/>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w="9525">
          <a:noFill/>
          <a:miter lim="800000"/>
          <a:headEnd/>
          <a:tailEnd/>
        </a:ln>
      </a:spPr>
      <a:bodyPr wrap="square" rtlCol="0">
        <a:spAutoFit/>
      </a:bodyPr>
      <a:lstStyle>
        <a:defPPr algn="r">
          <a:defRPr sz="2000" dirty="0" smtClean="0">
            <a:solidFill>
              <a:schemeClr val="tx1"/>
            </a:solidFill>
          </a:defRPr>
        </a:defPPr>
      </a:lstStyle>
    </a:txDef>
  </a:objectDefaults>
  <a:extraClrSchemeLst/>
  <a:extLst>
    <a:ext uri="{05A4C25C-085E-4340-85A3-A5531E510DB2}">
      <thm15:themeFamily xmlns:thm15="http://schemas.microsoft.com/office/thememl/2012/main" name="Tema2" id="{7C243F9C-CA36-4700-85CF-B26F471CD063}" vid="{4284E3FB-FDD7-4C5C-8904-4C40D79C53B7}"/>
    </a:ext>
  </a:extLst>
</a:theme>
</file>

<file path=ppt/theme/theme5.xml><?xml version="1.0" encoding="utf-8"?>
<a:theme xmlns:a="http://schemas.openxmlformats.org/drawingml/2006/main" name="3_Purple">
  <a:themeElements>
    <a:clrScheme name="COPA">
      <a:dk1>
        <a:sysClr val="windowText" lastClr="000000"/>
      </a:dk1>
      <a:lt1>
        <a:sysClr val="window" lastClr="FFFFFF"/>
      </a:lt1>
      <a:dk2>
        <a:srgbClr val="212745"/>
      </a:dk2>
      <a:lt2>
        <a:srgbClr val="B4DCFA"/>
      </a:lt2>
      <a:accent1>
        <a:srgbClr val="0045D4"/>
      </a:accent1>
      <a:accent2>
        <a:srgbClr val="555AFF"/>
      </a:accent2>
      <a:accent3>
        <a:srgbClr val="2EC0F9"/>
      </a:accent3>
      <a:accent4>
        <a:srgbClr val="5DCEAF"/>
      </a:accent4>
      <a:accent5>
        <a:srgbClr val="FFB400"/>
      </a:accent5>
      <a:accent6>
        <a:srgbClr val="F14124"/>
      </a:accent6>
      <a:hlink>
        <a:srgbClr val="56C7AA"/>
      </a:hlink>
      <a:folHlink>
        <a:srgbClr val="59A8D1"/>
      </a:folHlink>
    </a:clrScheme>
    <a:fontScheme name="Personalizado 1">
      <a:majorFont>
        <a:latin typeface="Calibri Light"/>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w="9525">
          <a:noFill/>
          <a:miter lim="800000"/>
          <a:headEnd/>
          <a:tailEnd/>
        </a:ln>
      </a:spPr>
      <a:bodyPr wrap="square" rtlCol="0">
        <a:spAutoFit/>
      </a:bodyPr>
      <a:lstStyle>
        <a:defPPr algn="r">
          <a:defRPr sz="2000" dirty="0" smtClean="0">
            <a:solidFill>
              <a:schemeClr val="tx1"/>
            </a:solidFill>
          </a:defRPr>
        </a:defPPr>
      </a:lstStyle>
    </a:txDef>
  </a:objectDefaults>
  <a:extraClrSchemeLst/>
  <a:extLst>
    <a:ext uri="{05A4C25C-085E-4340-85A3-A5531E510DB2}">
      <thm15:themeFamily xmlns:thm15="http://schemas.microsoft.com/office/thememl/2012/main" name="Tema2" id="{7C243F9C-CA36-4700-85CF-B26F471CD063}" vid="{4284E3FB-FDD7-4C5C-8904-4C40D79C53B7}"/>
    </a:ext>
  </a:extLst>
</a:theme>
</file>

<file path=ppt/theme/theme6.xml><?xml version="1.0" encoding="utf-8"?>
<a:theme xmlns:a="http://schemas.openxmlformats.org/drawingml/2006/main" name="Purple_COPA">
  <a:themeElements>
    <a:clrScheme name="COPA">
      <a:dk1>
        <a:sysClr val="windowText" lastClr="000000"/>
      </a:dk1>
      <a:lt1>
        <a:sysClr val="window" lastClr="FFFFFF"/>
      </a:lt1>
      <a:dk2>
        <a:srgbClr val="212745"/>
      </a:dk2>
      <a:lt2>
        <a:srgbClr val="B4DCFA"/>
      </a:lt2>
      <a:accent1>
        <a:srgbClr val="0045D4"/>
      </a:accent1>
      <a:accent2>
        <a:srgbClr val="555AFF"/>
      </a:accent2>
      <a:accent3>
        <a:srgbClr val="2EC0F9"/>
      </a:accent3>
      <a:accent4>
        <a:srgbClr val="5DCEAF"/>
      </a:accent4>
      <a:accent5>
        <a:srgbClr val="FFB400"/>
      </a:accent5>
      <a:accent6>
        <a:srgbClr val="F14124"/>
      </a:accent6>
      <a:hlink>
        <a:srgbClr val="56C7AA"/>
      </a:hlink>
      <a:folHlink>
        <a:srgbClr val="59A8D1"/>
      </a:folHlink>
    </a:clrScheme>
    <a:fontScheme name="Personalizado 1">
      <a:majorFont>
        <a:latin typeface="Calibri Light"/>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w="9525">
          <a:noFill/>
          <a:miter lim="800000"/>
          <a:headEnd/>
          <a:tailEnd/>
        </a:ln>
      </a:spPr>
      <a:bodyPr wrap="square" rtlCol="0">
        <a:spAutoFit/>
      </a:bodyPr>
      <a:lstStyle>
        <a:defPPr algn="r">
          <a:defRPr sz="2000" dirty="0" smtClean="0">
            <a:solidFill>
              <a:schemeClr val="tx1"/>
            </a:solidFill>
          </a:defRPr>
        </a:defPPr>
      </a:lstStyle>
    </a:txDef>
  </a:objectDefaults>
  <a:extraClrSchemeLst/>
  <a:extLst>
    <a:ext uri="{05A4C25C-085E-4340-85A3-A5531E510DB2}">
      <thm15:themeFamily xmlns:thm15="http://schemas.microsoft.com/office/thememl/2012/main" name="Tema2" id="{7C243F9C-CA36-4700-85CF-B26F471CD063}" vid="{4284E3FB-FDD7-4C5C-8904-4C40D79C53B7}"/>
    </a:ext>
  </a:extLst>
</a:theme>
</file>

<file path=ppt/theme/theme7.xml><?xml version="1.0" encoding="utf-8"?>
<a:theme xmlns:a="http://schemas.openxmlformats.org/drawingml/2006/main" name="Light blue">
  <a:themeElements>
    <a:clrScheme name="COPA">
      <a:dk1>
        <a:sysClr val="windowText" lastClr="000000"/>
      </a:dk1>
      <a:lt1>
        <a:sysClr val="window" lastClr="FFFFFF"/>
      </a:lt1>
      <a:dk2>
        <a:srgbClr val="212745"/>
      </a:dk2>
      <a:lt2>
        <a:srgbClr val="B4DCFA"/>
      </a:lt2>
      <a:accent1>
        <a:srgbClr val="0045D4"/>
      </a:accent1>
      <a:accent2>
        <a:srgbClr val="555AFF"/>
      </a:accent2>
      <a:accent3>
        <a:srgbClr val="2EC0F9"/>
      </a:accent3>
      <a:accent4>
        <a:srgbClr val="5DCEAF"/>
      </a:accent4>
      <a:accent5>
        <a:srgbClr val="FFB400"/>
      </a:accent5>
      <a:accent6>
        <a:srgbClr val="F14124"/>
      </a:accent6>
      <a:hlink>
        <a:srgbClr val="56C7AA"/>
      </a:hlink>
      <a:folHlink>
        <a:srgbClr val="59A8D1"/>
      </a:folHlink>
    </a:clrScheme>
    <a:fontScheme name="Personalizado 1">
      <a:majorFont>
        <a:latin typeface="Calibri Light"/>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w="9525">
          <a:noFill/>
          <a:miter lim="800000"/>
          <a:headEnd/>
          <a:tailEnd/>
        </a:ln>
      </a:spPr>
      <a:bodyPr wrap="square" rtlCol="0">
        <a:spAutoFit/>
      </a:bodyPr>
      <a:lstStyle>
        <a:defPPr algn="r">
          <a:defRPr sz="2000" dirty="0" smtClean="0">
            <a:solidFill>
              <a:schemeClr val="tx1"/>
            </a:solidFill>
          </a:defRPr>
        </a:defPPr>
      </a:lstStyle>
    </a:txDef>
  </a:objectDefaults>
  <a:extraClrSchemeLst/>
  <a:extLst>
    <a:ext uri="{05A4C25C-085E-4340-85A3-A5531E510DB2}">
      <thm15:themeFamily xmlns:thm15="http://schemas.microsoft.com/office/thememl/2012/main" name="Tema2" id="{7C243F9C-CA36-4700-85CF-B26F471CD063}" vid="{4284E3FB-FDD7-4C5C-8904-4C40D79C53B7}"/>
    </a:ext>
  </a:extLst>
</a:theme>
</file>

<file path=ppt/theme/theme8.xml><?xml version="1.0" encoding="utf-8"?>
<a:theme xmlns:a="http://schemas.openxmlformats.org/drawingml/2006/main" name="Yellow">
  <a:themeElements>
    <a:clrScheme name="COPA">
      <a:dk1>
        <a:sysClr val="windowText" lastClr="000000"/>
      </a:dk1>
      <a:lt1>
        <a:sysClr val="window" lastClr="FFFFFF"/>
      </a:lt1>
      <a:dk2>
        <a:srgbClr val="212745"/>
      </a:dk2>
      <a:lt2>
        <a:srgbClr val="B4DCFA"/>
      </a:lt2>
      <a:accent1>
        <a:srgbClr val="0045D4"/>
      </a:accent1>
      <a:accent2>
        <a:srgbClr val="555AFF"/>
      </a:accent2>
      <a:accent3>
        <a:srgbClr val="2EC0F9"/>
      </a:accent3>
      <a:accent4>
        <a:srgbClr val="5DCEAF"/>
      </a:accent4>
      <a:accent5>
        <a:srgbClr val="FFB400"/>
      </a:accent5>
      <a:accent6>
        <a:srgbClr val="F14124"/>
      </a:accent6>
      <a:hlink>
        <a:srgbClr val="56C7AA"/>
      </a:hlink>
      <a:folHlink>
        <a:srgbClr val="59A8D1"/>
      </a:folHlink>
    </a:clrScheme>
    <a:fontScheme name="Personalizado 1">
      <a:majorFont>
        <a:latin typeface="Calibri Light"/>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w="9525">
          <a:noFill/>
          <a:miter lim="800000"/>
          <a:headEnd/>
          <a:tailEnd/>
        </a:ln>
      </a:spPr>
      <a:bodyPr wrap="square" rtlCol="0">
        <a:spAutoFit/>
      </a:bodyPr>
      <a:lstStyle>
        <a:defPPr algn="r">
          <a:defRPr sz="2000" dirty="0" smtClean="0">
            <a:solidFill>
              <a:schemeClr val="tx1"/>
            </a:solidFill>
          </a:defRPr>
        </a:defPPr>
      </a:lstStyle>
    </a:txDef>
  </a:objectDefaults>
  <a:extraClrSchemeLst/>
  <a:extLst>
    <a:ext uri="{05A4C25C-085E-4340-85A3-A5531E510DB2}">
      <thm15:themeFamily xmlns:thm15="http://schemas.microsoft.com/office/thememl/2012/main" name="Tema2" id="{7C243F9C-CA36-4700-85CF-B26F471CD063}" vid="{4284E3FB-FDD7-4C5C-8904-4C40D79C53B7}"/>
    </a:ext>
  </a:extLst>
</a:theme>
</file>

<file path=ppt/theme/theme9.xml><?xml version="1.0" encoding="utf-8"?>
<a:theme xmlns:a="http://schemas.openxmlformats.org/drawingml/2006/main" name="Diseño personalizad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1AFFA43778FA964FBA78D7D6B13033E0" ma:contentTypeVersion="12" ma:contentTypeDescription="Crear nuevo documento." ma:contentTypeScope="" ma:versionID="fedaf23a5055b55205f017f9f4f1132a">
  <xsd:schema xmlns:xsd="http://www.w3.org/2001/XMLSchema" xmlns:xs="http://www.w3.org/2001/XMLSchema" xmlns:p="http://schemas.microsoft.com/office/2006/metadata/properties" xmlns:ns3="96610029-6569-468c-bb59-c36baaa7ea7d" xmlns:ns4="be67544c-a392-44b6-87b4-05fc60cd12ed" targetNamespace="http://schemas.microsoft.com/office/2006/metadata/properties" ma:root="true" ma:fieldsID="3fed992411fe6db7d082d3df657b87c2" ns3:_="" ns4:_="">
    <xsd:import namespace="96610029-6569-468c-bb59-c36baaa7ea7d"/>
    <xsd:import namespace="be67544c-a392-44b6-87b4-05fc60cd12ed"/>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Tags" minOccurs="0"/>
                <xsd:element ref="ns3:MediaServiceAutoKeyPoints" minOccurs="0"/>
                <xsd:element ref="ns3:MediaServiceKeyPoint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6610029-6569-468c-bb59-c36baaa7ea7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e67544c-a392-44b6-87b4-05fc60cd12ed"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element name="SharingHintHash" ma:index="12" nillable="true" ma:displayName="Hash de la sugerencia para comparti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AC2A5F9-6130-4AE0-9430-0992DE74E87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6610029-6569-468c-bb59-c36baaa7ea7d"/>
    <ds:schemaRef ds:uri="be67544c-a392-44b6-87b4-05fc60cd12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AE0FC67-AF7E-4C37-A969-E1A083497020}">
  <ds:schemaRefs>
    <ds:schemaRef ds:uri="http://purl.org/dc/terms/"/>
    <ds:schemaRef ds:uri="http://purl.org/dc/elements/1.1/"/>
    <ds:schemaRef ds:uri="http://schemas.microsoft.com/office/2006/documentManagement/types"/>
    <ds:schemaRef ds:uri="http://schemas.microsoft.com/office/2006/metadata/properties"/>
    <ds:schemaRef ds:uri="http://purl.org/dc/dcmitype/"/>
    <ds:schemaRef ds:uri="http://schemas.microsoft.com/office/infopath/2007/PartnerControls"/>
    <ds:schemaRef ds:uri="96610029-6569-468c-bb59-c36baaa7ea7d"/>
    <ds:schemaRef ds:uri="http://schemas.openxmlformats.org/package/2006/metadata/core-properties"/>
    <ds:schemaRef ds:uri="be67544c-a392-44b6-87b4-05fc60cd12ed"/>
    <ds:schemaRef ds:uri="http://www.w3.org/XML/1998/namespace"/>
  </ds:schemaRefs>
</ds:datastoreItem>
</file>

<file path=customXml/itemProps3.xml><?xml version="1.0" encoding="utf-8"?>
<ds:datastoreItem xmlns:ds="http://schemas.openxmlformats.org/officeDocument/2006/customXml" ds:itemID="{744189D2-FB8E-410D-851B-68929B331D2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Tema2</Template>
  <TotalTime>4001</TotalTime>
  <Words>2916</Words>
  <Application>Microsoft Office PowerPoint</Application>
  <PresentationFormat>Widescreen</PresentationFormat>
  <Paragraphs>429</Paragraphs>
  <Slides>27</Slides>
  <Notes>23</Notes>
  <HiddenSlides>4</HiddenSlides>
  <MMClips>0</MMClips>
  <ScaleCrop>false</ScaleCrop>
  <HeadingPairs>
    <vt:vector size="6" baseType="variant">
      <vt:variant>
        <vt:lpstr>Fonts Used</vt:lpstr>
      </vt:variant>
      <vt:variant>
        <vt:i4>9</vt:i4>
      </vt:variant>
      <vt:variant>
        <vt:lpstr>Theme</vt:lpstr>
      </vt:variant>
      <vt:variant>
        <vt:i4>9</vt:i4>
      </vt:variant>
      <vt:variant>
        <vt:lpstr>Slide Titles</vt:lpstr>
      </vt:variant>
      <vt:variant>
        <vt:i4>27</vt:i4>
      </vt:variant>
    </vt:vector>
  </HeadingPairs>
  <TitlesOfParts>
    <vt:vector size="45" baseType="lpstr">
      <vt:lpstr>Arial</vt:lpstr>
      <vt:lpstr>Bahnschrift Light Condensed</vt:lpstr>
      <vt:lpstr>Bahnschrift SemiBold SemiConden</vt:lpstr>
      <vt:lpstr>Bahnschrift SemiLight Condensed</vt:lpstr>
      <vt:lpstr>Calibri</vt:lpstr>
      <vt:lpstr>Calibri Light</vt:lpstr>
      <vt:lpstr>Cambria Math</vt:lpstr>
      <vt:lpstr>Times New Roman</vt:lpstr>
      <vt:lpstr>Wingdings</vt:lpstr>
      <vt:lpstr>Purple</vt:lpstr>
      <vt:lpstr>1_Purple</vt:lpstr>
      <vt:lpstr>2_Purple</vt:lpstr>
      <vt:lpstr>4_Purple</vt:lpstr>
      <vt:lpstr>3_Purple</vt:lpstr>
      <vt:lpstr>Purple_COPA</vt:lpstr>
      <vt:lpstr>Light blue</vt:lpstr>
      <vt:lpstr>Yellow</vt:lpstr>
      <vt:lpstr>Diseño personalizado</vt:lpstr>
      <vt:lpstr>Computational Environment to Model Stochastic Dynamic Decision Processes in Public-Private Partnerships for Infrastructure Maintenance</vt:lpstr>
      <vt:lpstr>Motivation</vt:lpstr>
      <vt:lpstr>Application: Public Private Partnerships (PPP)</vt:lpstr>
      <vt:lpstr>Research Problem</vt:lpstr>
      <vt:lpstr>Literature Review</vt:lpstr>
      <vt:lpstr>An example of the effect of conflicts of interest</vt:lpstr>
      <vt:lpstr>Proposal: model PPPs via RL environment</vt:lpstr>
      <vt:lpstr>A RL environment of infrastructure maintenance project</vt:lpstr>
      <vt:lpstr>Research Overview</vt:lpstr>
      <vt:lpstr>Proposal: model PPPs via RL environment</vt:lpstr>
      <vt:lpstr>Model the environment components</vt:lpstr>
      <vt:lpstr>External Information</vt:lpstr>
      <vt:lpstr>RL Model of PPPs: Principal-Agent Relationship</vt:lpstr>
      <vt:lpstr>Results: PPP instance – fixed policy (3 periods)</vt:lpstr>
      <vt:lpstr>Results: PPP instance – fixed policy (3 periods)</vt:lpstr>
      <vt:lpstr>Results: PPP instance – BASE INCENTIVES</vt:lpstr>
      <vt:lpstr>Results: PPP instance – BASE INCENTIVES</vt:lpstr>
      <vt:lpstr>Results: PPP instance – Sensibility Analysis (±50% in incentives)</vt:lpstr>
      <vt:lpstr>Results: PPP Instance Comparative Agent’s GAP</vt:lpstr>
      <vt:lpstr>Conclusions</vt:lpstr>
      <vt:lpstr>Future Research</vt:lpstr>
      <vt:lpstr>PowerPoint Presentation</vt:lpstr>
      <vt:lpstr>Computational Details</vt:lpstr>
      <vt:lpstr>COPA members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COPA Welcome Meeting 2020-20</dc:title>
  <dc:creator>Daniel Suarez</dc:creator>
  <cp:lastModifiedBy>Juan Jose Beltran Ruiz</cp:lastModifiedBy>
  <cp:revision>15</cp:revision>
  <dcterms:created xsi:type="dcterms:W3CDTF">2020-08-26T19:13:01Z</dcterms:created>
  <dcterms:modified xsi:type="dcterms:W3CDTF">2022-09-05T18:44:14Z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0x0101001AFFA43778FA964FBA78D7D6B13033E0</vt:lpwstr>
  </property>
  <property fmtid="{D5CDD505-2E9C-101B-9397-08002B2CF9AE}" pid="3" name="MediaServiceImageTags">
    <vt:lpwstr/>
  </property>
</Properties>
</file>